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Override1.xml" ContentType="application/vnd.openxmlformats-officedocument.themeOverride+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32"/>
  </p:notesMasterIdLst>
  <p:sldIdLst>
    <p:sldId id="256" r:id="rId5"/>
    <p:sldId id="270" r:id="rId6"/>
    <p:sldId id="259" r:id="rId7"/>
    <p:sldId id="274" r:id="rId8"/>
    <p:sldId id="275" r:id="rId9"/>
    <p:sldId id="276" r:id="rId10"/>
    <p:sldId id="277" r:id="rId11"/>
    <p:sldId id="278" r:id="rId12"/>
    <p:sldId id="279" r:id="rId13"/>
    <p:sldId id="280" r:id="rId14"/>
    <p:sldId id="281" r:id="rId15"/>
    <p:sldId id="282" r:id="rId16"/>
    <p:sldId id="283" r:id="rId17"/>
    <p:sldId id="284" r:id="rId18"/>
    <p:sldId id="285" r:id="rId19"/>
    <p:sldId id="286" r:id="rId20"/>
    <p:sldId id="287" r:id="rId21"/>
    <p:sldId id="288" r:id="rId22"/>
    <p:sldId id="289" r:id="rId23"/>
    <p:sldId id="290" r:id="rId24"/>
    <p:sldId id="291" r:id="rId25"/>
    <p:sldId id="292" r:id="rId26"/>
    <p:sldId id="293" r:id="rId27"/>
    <p:sldId id="294" r:id="rId28"/>
    <p:sldId id="295" r:id="rId29"/>
    <p:sldId id="262" r:id="rId30"/>
    <p:sldId id="296" r:id="rId31"/>
  </p:sldIdLst>
  <p:sldSz cx="12192000" cy="6858000"/>
  <p:notesSz cx="6858000" cy="9144000"/>
  <p:defaultTextStyle>
    <a:defPPr>
      <a:defRPr lang="en-BG"/>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AC5D3"/>
    <a:srgbClr val="163A3C"/>
    <a:srgbClr val="B4D78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F566FD3-ABC6-4AF1-967D-BC4C757055C9}" v="5" dt="2024-04-29T07:11:16.574"/>
    <p1510:client id="{70D4C141-1A51-4092-95F9-7E6625307048}" v="8" dt="2024-04-29T10:31:51.66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6405"/>
  </p:normalViewPr>
  <p:slideViewPr>
    <p:cSldViewPr snapToGrid="0">
      <p:cViewPr varScale="1">
        <p:scale>
          <a:sx n="119" d="100"/>
          <a:sy n="119" d="100"/>
        </p:scale>
        <p:origin x="84" y="114"/>
      </p:cViewPr>
      <p:guideLst/>
    </p:cSldViewPr>
  </p:slid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cel Buchhorn" userId="86aef82b-1658-4f51-bb22-c321460059b8" providerId="ADAL" clId="{0F566FD3-ABC6-4AF1-967D-BC4C757055C9}"/>
    <pc:docChg chg="custSel modSld sldOrd">
      <pc:chgData name="Marcel Buchhorn" userId="86aef82b-1658-4f51-bb22-c321460059b8" providerId="ADAL" clId="{0F566FD3-ABC6-4AF1-967D-BC4C757055C9}" dt="2024-04-29T07:16:00.437" v="423" actId="20577"/>
      <pc:docMkLst>
        <pc:docMk/>
      </pc:docMkLst>
      <pc:sldChg chg="addSp delSp modSp mod ord">
        <pc:chgData name="Marcel Buchhorn" userId="86aef82b-1658-4f51-bb22-c321460059b8" providerId="ADAL" clId="{0F566FD3-ABC6-4AF1-967D-BC4C757055C9}" dt="2024-04-29T06:59:59.634" v="36" actId="1036"/>
        <pc:sldMkLst>
          <pc:docMk/>
          <pc:sldMk cId="127172977" sldId="259"/>
        </pc:sldMkLst>
        <pc:spChg chg="del">
          <ac:chgData name="Marcel Buchhorn" userId="86aef82b-1658-4f51-bb22-c321460059b8" providerId="ADAL" clId="{0F566FD3-ABC6-4AF1-967D-BC4C757055C9}" dt="2024-04-29T06:59:44.002" v="3" actId="478"/>
          <ac:spMkLst>
            <pc:docMk/>
            <pc:sldMk cId="127172977" sldId="259"/>
            <ac:spMk id="2" creationId="{B9330095-C09A-B977-2EB8-C2950FD753BE}"/>
          </ac:spMkLst>
        </pc:spChg>
        <pc:spChg chg="del">
          <ac:chgData name="Marcel Buchhorn" userId="86aef82b-1658-4f51-bb22-c321460059b8" providerId="ADAL" clId="{0F566FD3-ABC6-4AF1-967D-BC4C757055C9}" dt="2024-04-29T06:59:41.819" v="2" actId="478"/>
          <ac:spMkLst>
            <pc:docMk/>
            <pc:sldMk cId="127172977" sldId="259"/>
            <ac:spMk id="6" creationId="{C1282011-94E7-38CE-31BF-01323E90CA12}"/>
          </ac:spMkLst>
        </pc:spChg>
        <pc:spChg chg="del">
          <ac:chgData name="Marcel Buchhorn" userId="86aef82b-1658-4f51-bb22-c321460059b8" providerId="ADAL" clId="{0F566FD3-ABC6-4AF1-967D-BC4C757055C9}" dt="2024-04-29T06:59:41.819" v="2" actId="478"/>
          <ac:spMkLst>
            <pc:docMk/>
            <pc:sldMk cId="127172977" sldId="259"/>
            <ac:spMk id="7" creationId="{9B9C6F83-D550-42BA-ADB7-6BE5AEB51A78}"/>
          </ac:spMkLst>
        </pc:spChg>
        <pc:spChg chg="del">
          <ac:chgData name="Marcel Buchhorn" userId="86aef82b-1658-4f51-bb22-c321460059b8" providerId="ADAL" clId="{0F566FD3-ABC6-4AF1-967D-BC4C757055C9}" dt="2024-04-29T06:59:41.819" v="2" actId="478"/>
          <ac:spMkLst>
            <pc:docMk/>
            <pc:sldMk cId="127172977" sldId="259"/>
            <ac:spMk id="10" creationId="{61529300-78A6-FE96-41B2-12621233428A}"/>
          </ac:spMkLst>
        </pc:spChg>
        <pc:spChg chg="del">
          <ac:chgData name="Marcel Buchhorn" userId="86aef82b-1658-4f51-bb22-c321460059b8" providerId="ADAL" clId="{0F566FD3-ABC6-4AF1-967D-BC4C757055C9}" dt="2024-04-29T06:59:41.819" v="2" actId="478"/>
          <ac:spMkLst>
            <pc:docMk/>
            <pc:sldMk cId="127172977" sldId="259"/>
            <ac:spMk id="12" creationId="{EDBDBEC8-A61C-B6ED-FE5C-6534EB85ED8E}"/>
          </ac:spMkLst>
        </pc:spChg>
        <pc:spChg chg="del">
          <ac:chgData name="Marcel Buchhorn" userId="86aef82b-1658-4f51-bb22-c321460059b8" providerId="ADAL" clId="{0F566FD3-ABC6-4AF1-967D-BC4C757055C9}" dt="2024-04-29T06:59:41.819" v="2" actId="478"/>
          <ac:spMkLst>
            <pc:docMk/>
            <pc:sldMk cId="127172977" sldId="259"/>
            <ac:spMk id="13" creationId="{8543E593-93C8-A896-4C58-75BC531ECFB7}"/>
          </ac:spMkLst>
        </pc:spChg>
        <pc:spChg chg="del">
          <ac:chgData name="Marcel Buchhorn" userId="86aef82b-1658-4f51-bb22-c321460059b8" providerId="ADAL" clId="{0F566FD3-ABC6-4AF1-967D-BC4C757055C9}" dt="2024-04-29T06:59:41.819" v="2" actId="478"/>
          <ac:spMkLst>
            <pc:docMk/>
            <pc:sldMk cId="127172977" sldId="259"/>
            <ac:spMk id="15" creationId="{5C4F8A88-8652-DA65-CB52-FF10C78ADA9E}"/>
          </ac:spMkLst>
        </pc:spChg>
        <pc:spChg chg="del">
          <ac:chgData name="Marcel Buchhorn" userId="86aef82b-1658-4f51-bb22-c321460059b8" providerId="ADAL" clId="{0F566FD3-ABC6-4AF1-967D-BC4C757055C9}" dt="2024-04-29T06:59:41.819" v="2" actId="478"/>
          <ac:spMkLst>
            <pc:docMk/>
            <pc:sldMk cId="127172977" sldId="259"/>
            <ac:spMk id="16" creationId="{D72826E5-0308-CE0C-154E-BD719180C322}"/>
          </ac:spMkLst>
        </pc:spChg>
        <pc:spChg chg="del">
          <ac:chgData name="Marcel Buchhorn" userId="86aef82b-1658-4f51-bb22-c321460059b8" providerId="ADAL" clId="{0F566FD3-ABC6-4AF1-967D-BC4C757055C9}" dt="2024-04-29T06:59:41.819" v="2" actId="478"/>
          <ac:spMkLst>
            <pc:docMk/>
            <pc:sldMk cId="127172977" sldId="259"/>
            <ac:spMk id="17" creationId="{DAE4F84E-9DFE-898A-4D52-0F07AB3D6805}"/>
          </ac:spMkLst>
        </pc:spChg>
        <pc:spChg chg="del">
          <ac:chgData name="Marcel Buchhorn" userId="86aef82b-1658-4f51-bb22-c321460059b8" providerId="ADAL" clId="{0F566FD3-ABC6-4AF1-967D-BC4C757055C9}" dt="2024-04-29T06:59:41.819" v="2" actId="478"/>
          <ac:spMkLst>
            <pc:docMk/>
            <pc:sldMk cId="127172977" sldId="259"/>
            <ac:spMk id="24" creationId="{3823AE6E-7AAF-32D3-9C90-CE3AB4D94847}"/>
          </ac:spMkLst>
        </pc:spChg>
        <pc:spChg chg="del">
          <ac:chgData name="Marcel Buchhorn" userId="86aef82b-1658-4f51-bb22-c321460059b8" providerId="ADAL" clId="{0F566FD3-ABC6-4AF1-967D-BC4C757055C9}" dt="2024-04-29T06:59:41.819" v="2" actId="478"/>
          <ac:spMkLst>
            <pc:docMk/>
            <pc:sldMk cId="127172977" sldId="259"/>
            <ac:spMk id="25" creationId="{2944B4B4-3F01-6E8B-6121-5F9892FDC4D6}"/>
          </ac:spMkLst>
        </pc:spChg>
        <pc:spChg chg="del">
          <ac:chgData name="Marcel Buchhorn" userId="86aef82b-1658-4f51-bb22-c321460059b8" providerId="ADAL" clId="{0F566FD3-ABC6-4AF1-967D-BC4C757055C9}" dt="2024-04-29T06:59:41.819" v="2" actId="478"/>
          <ac:spMkLst>
            <pc:docMk/>
            <pc:sldMk cId="127172977" sldId="259"/>
            <ac:spMk id="26" creationId="{8106FC75-354A-16D9-038A-FBB8758011E7}"/>
          </ac:spMkLst>
        </pc:spChg>
        <pc:spChg chg="del">
          <ac:chgData name="Marcel Buchhorn" userId="86aef82b-1658-4f51-bb22-c321460059b8" providerId="ADAL" clId="{0F566FD3-ABC6-4AF1-967D-BC4C757055C9}" dt="2024-04-29T06:59:41.819" v="2" actId="478"/>
          <ac:spMkLst>
            <pc:docMk/>
            <pc:sldMk cId="127172977" sldId="259"/>
            <ac:spMk id="27" creationId="{451F8954-1CFA-A067-60CB-CEEEF195D47F}"/>
          </ac:spMkLst>
        </pc:spChg>
        <pc:spChg chg="del">
          <ac:chgData name="Marcel Buchhorn" userId="86aef82b-1658-4f51-bb22-c321460059b8" providerId="ADAL" clId="{0F566FD3-ABC6-4AF1-967D-BC4C757055C9}" dt="2024-04-29T06:59:41.819" v="2" actId="478"/>
          <ac:spMkLst>
            <pc:docMk/>
            <pc:sldMk cId="127172977" sldId="259"/>
            <ac:spMk id="28" creationId="{6B0B3B72-684C-D1AD-5340-8B7B4B9DF73D}"/>
          </ac:spMkLst>
        </pc:spChg>
        <pc:spChg chg="del">
          <ac:chgData name="Marcel Buchhorn" userId="86aef82b-1658-4f51-bb22-c321460059b8" providerId="ADAL" clId="{0F566FD3-ABC6-4AF1-967D-BC4C757055C9}" dt="2024-04-29T06:59:41.819" v="2" actId="478"/>
          <ac:spMkLst>
            <pc:docMk/>
            <pc:sldMk cId="127172977" sldId="259"/>
            <ac:spMk id="29" creationId="{8CD4F6DC-D037-2272-8082-C0B7905297D1}"/>
          </ac:spMkLst>
        </pc:spChg>
        <pc:spChg chg="del">
          <ac:chgData name="Marcel Buchhorn" userId="86aef82b-1658-4f51-bb22-c321460059b8" providerId="ADAL" clId="{0F566FD3-ABC6-4AF1-967D-BC4C757055C9}" dt="2024-04-29T06:59:41.819" v="2" actId="478"/>
          <ac:spMkLst>
            <pc:docMk/>
            <pc:sldMk cId="127172977" sldId="259"/>
            <ac:spMk id="30" creationId="{AECD9EB0-6ED8-97E9-5BF7-AEEA7546DA64}"/>
          </ac:spMkLst>
        </pc:spChg>
        <pc:spChg chg="del">
          <ac:chgData name="Marcel Buchhorn" userId="86aef82b-1658-4f51-bb22-c321460059b8" providerId="ADAL" clId="{0F566FD3-ABC6-4AF1-967D-BC4C757055C9}" dt="2024-04-29T06:59:44.966" v="4" actId="478"/>
          <ac:spMkLst>
            <pc:docMk/>
            <pc:sldMk cId="127172977" sldId="259"/>
            <ac:spMk id="31" creationId="{A3F9EF22-6D4E-03B9-A7A2-874155367705}"/>
          </ac:spMkLst>
        </pc:spChg>
        <pc:spChg chg="del">
          <ac:chgData name="Marcel Buchhorn" userId="86aef82b-1658-4f51-bb22-c321460059b8" providerId="ADAL" clId="{0F566FD3-ABC6-4AF1-967D-BC4C757055C9}" dt="2024-04-29T06:59:41.819" v="2" actId="478"/>
          <ac:spMkLst>
            <pc:docMk/>
            <pc:sldMk cId="127172977" sldId="259"/>
            <ac:spMk id="32" creationId="{F7E14194-3536-657B-F483-64ECB3D01665}"/>
          </ac:spMkLst>
        </pc:spChg>
        <pc:spChg chg="add del mod">
          <ac:chgData name="Marcel Buchhorn" userId="86aef82b-1658-4f51-bb22-c321460059b8" providerId="ADAL" clId="{0F566FD3-ABC6-4AF1-967D-BC4C757055C9}" dt="2024-04-29T06:59:54.930" v="7" actId="478"/>
          <ac:spMkLst>
            <pc:docMk/>
            <pc:sldMk cId="127172977" sldId="259"/>
            <ac:spMk id="33" creationId="{1D0DADA1-73FC-CA28-90A1-86DEBA42221D}"/>
          </ac:spMkLst>
        </pc:spChg>
        <pc:spChg chg="add mod">
          <ac:chgData name="Marcel Buchhorn" userId="86aef82b-1658-4f51-bb22-c321460059b8" providerId="ADAL" clId="{0F566FD3-ABC6-4AF1-967D-BC4C757055C9}" dt="2024-04-29T06:59:59.634" v="36" actId="1036"/>
          <ac:spMkLst>
            <pc:docMk/>
            <pc:sldMk cId="127172977" sldId="259"/>
            <ac:spMk id="34" creationId="{5D997F61-F010-C9A9-F4D7-E0A190451104}"/>
          </ac:spMkLst>
        </pc:spChg>
        <pc:spChg chg="add mod">
          <ac:chgData name="Marcel Buchhorn" userId="86aef82b-1658-4f51-bb22-c321460059b8" providerId="ADAL" clId="{0F566FD3-ABC6-4AF1-967D-BC4C757055C9}" dt="2024-04-29T06:59:51.591" v="6"/>
          <ac:spMkLst>
            <pc:docMk/>
            <pc:sldMk cId="127172977" sldId="259"/>
            <ac:spMk id="36" creationId="{0513E5FD-29FE-6C20-67A4-CE973FF3AC84}"/>
          </ac:spMkLst>
        </pc:spChg>
        <pc:spChg chg="add mod">
          <ac:chgData name="Marcel Buchhorn" userId="86aef82b-1658-4f51-bb22-c321460059b8" providerId="ADAL" clId="{0F566FD3-ABC6-4AF1-967D-BC4C757055C9}" dt="2024-04-29T06:59:51.591" v="6"/>
          <ac:spMkLst>
            <pc:docMk/>
            <pc:sldMk cId="127172977" sldId="259"/>
            <ac:spMk id="37" creationId="{B2807AF9-4559-6C0D-3C38-A6B23CEC86F3}"/>
          </ac:spMkLst>
        </pc:spChg>
        <pc:spChg chg="add mod">
          <ac:chgData name="Marcel Buchhorn" userId="86aef82b-1658-4f51-bb22-c321460059b8" providerId="ADAL" clId="{0F566FD3-ABC6-4AF1-967D-BC4C757055C9}" dt="2024-04-29T06:59:51.591" v="6"/>
          <ac:spMkLst>
            <pc:docMk/>
            <pc:sldMk cId="127172977" sldId="259"/>
            <ac:spMk id="39" creationId="{1772E5FA-1C31-170E-14B6-55AFDE0197BF}"/>
          </ac:spMkLst>
        </pc:spChg>
        <pc:spChg chg="add mod">
          <ac:chgData name="Marcel Buchhorn" userId="86aef82b-1658-4f51-bb22-c321460059b8" providerId="ADAL" clId="{0F566FD3-ABC6-4AF1-967D-BC4C757055C9}" dt="2024-04-29T06:59:51.591" v="6"/>
          <ac:spMkLst>
            <pc:docMk/>
            <pc:sldMk cId="127172977" sldId="259"/>
            <ac:spMk id="41" creationId="{3E615D6F-C364-CF47-5ED3-EB04192F8400}"/>
          </ac:spMkLst>
        </pc:spChg>
        <pc:spChg chg="add mod">
          <ac:chgData name="Marcel Buchhorn" userId="86aef82b-1658-4f51-bb22-c321460059b8" providerId="ADAL" clId="{0F566FD3-ABC6-4AF1-967D-BC4C757055C9}" dt="2024-04-29T06:59:51.591" v="6"/>
          <ac:spMkLst>
            <pc:docMk/>
            <pc:sldMk cId="127172977" sldId="259"/>
            <ac:spMk id="42" creationId="{01C2FC2E-CECB-4928-3E3B-50E3887076F8}"/>
          </ac:spMkLst>
        </pc:spChg>
        <pc:spChg chg="add mod">
          <ac:chgData name="Marcel Buchhorn" userId="86aef82b-1658-4f51-bb22-c321460059b8" providerId="ADAL" clId="{0F566FD3-ABC6-4AF1-967D-BC4C757055C9}" dt="2024-04-29T06:59:51.591" v="6"/>
          <ac:spMkLst>
            <pc:docMk/>
            <pc:sldMk cId="127172977" sldId="259"/>
            <ac:spMk id="44" creationId="{923ECE2C-EF06-F9A0-282C-CCB721B5E475}"/>
          </ac:spMkLst>
        </pc:spChg>
        <pc:spChg chg="add mod">
          <ac:chgData name="Marcel Buchhorn" userId="86aef82b-1658-4f51-bb22-c321460059b8" providerId="ADAL" clId="{0F566FD3-ABC6-4AF1-967D-BC4C757055C9}" dt="2024-04-29T06:59:51.591" v="6"/>
          <ac:spMkLst>
            <pc:docMk/>
            <pc:sldMk cId="127172977" sldId="259"/>
            <ac:spMk id="45" creationId="{1CB7AE56-5972-B3CA-2C03-3E4944F34CC4}"/>
          </ac:spMkLst>
        </pc:spChg>
        <pc:spChg chg="add mod">
          <ac:chgData name="Marcel Buchhorn" userId="86aef82b-1658-4f51-bb22-c321460059b8" providerId="ADAL" clId="{0F566FD3-ABC6-4AF1-967D-BC4C757055C9}" dt="2024-04-29T06:59:51.591" v="6"/>
          <ac:spMkLst>
            <pc:docMk/>
            <pc:sldMk cId="127172977" sldId="259"/>
            <ac:spMk id="46" creationId="{0C4038EA-88D0-5CE3-213F-4C37D40B9806}"/>
          </ac:spMkLst>
        </pc:spChg>
        <pc:spChg chg="add mod">
          <ac:chgData name="Marcel Buchhorn" userId="86aef82b-1658-4f51-bb22-c321460059b8" providerId="ADAL" clId="{0F566FD3-ABC6-4AF1-967D-BC4C757055C9}" dt="2024-04-29T06:59:51.591" v="6"/>
          <ac:spMkLst>
            <pc:docMk/>
            <pc:sldMk cId="127172977" sldId="259"/>
            <ac:spMk id="53" creationId="{FC4E2AF5-E87A-4BEF-ADC9-A271146BCAC8}"/>
          </ac:spMkLst>
        </pc:spChg>
        <pc:spChg chg="add mod">
          <ac:chgData name="Marcel Buchhorn" userId="86aef82b-1658-4f51-bb22-c321460059b8" providerId="ADAL" clId="{0F566FD3-ABC6-4AF1-967D-BC4C757055C9}" dt="2024-04-29T06:59:51.591" v="6"/>
          <ac:spMkLst>
            <pc:docMk/>
            <pc:sldMk cId="127172977" sldId="259"/>
            <ac:spMk id="54" creationId="{DFAC32C6-7470-6499-56D2-1FBFB95A2D6A}"/>
          </ac:spMkLst>
        </pc:spChg>
        <pc:spChg chg="add mod">
          <ac:chgData name="Marcel Buchhorn" userId="86aef82b-1658-4f51-bb22-c321460059b8" providerId="ADAL" clId="{0F566FD3-ABC6-4AF1-967D-BC4C757055C9}" dt="2024-04-29T06:59:51.591" v="6"/>
          <ac:spMkLst>
            <pc:docMk/>
            <pc:sldMk cId="127172977" sldId="259"/>
            <ac:spMk id="55" creationId="{C7F68B26-ACA3-DA01-AF48-58D5CAD61E19}"/>
          </ac:spMkLst>
        </pc:spChg>
        <pc:spChg chg="add mod">
          <ac:chgData name="Marcel Buchhorn" userId="86aef82b-1658-4f51-bb22-c321460059b8" providerId="ADAL" clId="{0F566FD3-ABC6-4AF1-967D-BC4C757055C9}" dt="2024-04-29T06:59:51.591" v="6"/>
          <ac:spMkLst>
            <pc:docMk/>
            <pc:sldMk cId="127172977" sldId="259"/>
            <ac:spMk id="56" creationId="{94238BAE-5780-1080-7635-0C81440CC63A}"/>
          </ac:spMkLst>
        </pc:spChg>
        <pc:spChg chg="add mod">
          <ac:chgData name="Marcel Buchhorn" userId="86aef82b-1658-4f51-bb22-c321460059b8" providerId="ADAL" clId="{0F566FD3-ABC6-4AF1-967D-BC4C757055C9}" dt="2024-04-29T06:59:51.591" v="6"/>
          <ac:spMkLst>
            <pc:docMk/>
            <pc:sldMk cId="127172977" sldId="259"/>
            <ac:spMk id="57" creationId="{070F227A-6CAD-40EF-4C2D-D5FFC85E3CDF}"/>
          </ac:spMkLst>
        </pc:spChg>
        <pc:spChg chg="add mod">
          <ac:chgData name="Marcel Buchhorn" userId="86aef82b-1658-4f51-bb22-c321460059b8" providerId="ADAL" clId="{0F566FD3-ABC6-4AF1-967D-BC4C757055C9}" dt="2024-04-29T06:59:51.591" v="6"/>
          <ac:spMkLst>
            <pc:docMk/>
            <pc:sldMk cId="127172977" sldId="259"/>
            <ac:spMk id="58" creationId="{0A65E4DF-5332-AB9B-B51A-638D42D9EADC}"/>
          </ac:spMkLst>
        </pc:spChg>
        <pc:spChg chg="add mod">
          <ac:chgData name="Marcel Buchhorn" userId="86aef82b-1658-4f51-bb22-c321460059b8" providerId="ADAL" clId="{0F566FD3-ABC6-4AF1-967D-BC4C757055C9}" dt="2024-04-29T06:59:51.591" v="6"/>
          <ac:spMkLst>
            <pc:docMk/>
            <pc:sldMk cId="127172977" sldId="259"/>
            <ac:spMk id="59" creationId="{BEF7C692-CFE6-C37F-434D-702594041779}"/>
          </ac:spMkLst>
        </pc:spChg>
        <pc:spChg chg="add mod">
          <ac:chgData name="Marcel Buchhorn" userId="86aef82b-1658-4f51-bb22-c321460059b8" providerId="ADAL" clId="{0F566FD3-ABC6-4AF1-967D-BC4C757055C9}" dt="2024-04-29T06:59:51.591" v="6"/>
          <ac:spMkLst>
            <pc:docMk/>
            <pc:sldMk cId="127172977" sldId="259"/>
            <ac:spMk id="60" creationId="{672E28DA-D618-CD07-2799-D7B57DD5A9C2}"/>
          </ac:spMkLst>
        </pc:spChg>
        <pc:spChg chg="add mod">
          <ac:chgData name="Marcel Buchhorn" userId="86aef82b-1658-4f51-bb22-c321460059b8" providerId="ADAL" clId="{0F566FD3-ABC6-4AF1-967D-BC4C757055C9}" dt="2024-04-29T06:59:51.591" v="6"/>
          <ac:spMkLst>
            <pc:docMk/>
            <pc:sldMk cId="127172977" sldId="259"/>
            <ac:spMk id="61" creationId="{97A4C8DB-1CEC-1F5A-C847-608C98741A71}"/>
          </ac:spMkLst>
        </pc:spChg>
        <pc:spChg chg="add mod">
          <ac:chgData name="Marcel Buchhorn" userId="86aef82b-1658-4f51-bb22-c321460059b8" providerId="ADAL" clId="{0F566FD3-ABC6-4AF1-967D-BC4C757055C9}" dt="2024-04-29T06:59:51.591" v="6"/>
          <ac:spMkLst>
            <pc:docMk/>
            <pc:sldMk cId="127172977" sldId="259"/>
            <ac:spMk id="63" creationId="{9D5CC85A-9BB4-99CC-9099-E66E2BD6DB6A}"/>
          </ac:spMkLst>
        </pc:spChg>
        <pc:spChg chg="add mod">
          <ac:chgData name="Marcel Buchhorn" userId="86aef82b-1658-4f51-bb22-c321460059b8" providerId="ADAL" clId="{0F566FD3-ABC6-4AF1-967D-BC4C757055C9}" dt="2024-04-29T06:59:51.591" v="6"/>
          <ac:spMkLst>
            <pc:docMk/>
            <pc:sldMk cId="127172977" sldId="259"/>
            <ac:spMk id="65" creationId="{BDC4E104-E8DD-0665-184C-A99F2B8B7E2F}"/>
          </ac:spMkLst>
        </pc:spChg>
        <pc:spChg chg="add mod">
          <ac:chgData name="Marcel Buchhorn" userId="86aef82b-1658-4f51-bb22-c321460059b8" providerId="ADAL" clId="{0F566FD3-ABC6-4AF1-967D-BC4C757055C9}" dt="2024-04-29T06:59:51.591" v="6"/>
          <ac:spMkLst>
            <pc:docMk/>
            <pc:sldMk cId="127172977" sldId="259"/>
            <ac:spMk id="66" creationId="{D7772020-CF72-17EA-E8D3-48862EC6CBF8}"/>
          </ac:spMkLst>
        </pc:spChg>
        <pc:spChg chg="add mod">
          <ac:chgData name="Marcel Buchhorn" userId="86aef82b-1658-4f51-bb22-c321460059b8" providerId="ADAL" clId="{0F566FD3-ABC6-4AF1-967D-BC4C757055C9}" dt="2024-04-29T06:59:51.591" v="6"/>
          <ac:spMkLst>
            <pc:docMk/>
            <pc:sldMk cId="127172977" sldId="259"/>
            <ac:spMk id="74" creationId="{581E10C1-60F5-D4E4-74E3-E564BB21EEE6}"/>
          </ac:spMkLst>
        </pc:spChg>
        <pc:picChg chg="del">
          <ac:chgData name="Marcel Buchhorn" userId="86aef82b-1658-4f51-bb22-c321460059b8" providerId="ADAL" clId="{0F566FD3-ABC6-4AF1-967D-BC4C757055C9}" dt="2024-04-29T06:59:41.819" v="2" actId="478"/>
          <ac:picMkLst>
            <pc:docMk/>
            <pc:sldMk cId="127172977" sldId="259"/>
            <ac:picMk id="5" creationId="{635E0CA7-3C62-46E4-5EA3-BF0063F0EE9B}"/>
          </ac:picMkLst>
        </pc:picChg>
        <pc:picChg chg="del">
          <ac:chgData name="Marcel Buchhorn" userId="86aef82b-1658-4f51-bb22-c321460059b8" providerId="ADAL" clId="{0F566FD3-ABC6-4AF1-967D-BC4C757055C9}" dt="2024-04-29T06:59:41.819" v="2" actId="478"/>
          <ac:picMkLst>
            <pc:docMk/>
            <pc:sldMk cId="127172977" sldId="259"/>
            <ac:picMk id="8" creationId="{99BF9631-A244-228B-6A02-BC087E521F2F}"/>
          </ac:picMkLst>
        </pc:picChg>
        <pc:picChg chg="del">
          <ac:chgData name="Marcel Buchhorn" userId="86aef82b-1658-4f51-bb22-c321460059b8" providerId="ADAL" clId="{0F566FD3-ABC6-4AF1-967D-BC4C757055C9}" dt="2024-04-29T06:59:41.819" v="2" actId="478"/>
          <ac:picMkLst>
            <pc:docMk/>
            <pc:sldMk cId="127172977" sldId="259"/>
            <ac:picMk id="9" creationId="{F4A86085-266E-52CE-C05C-430EB066114C}"/>
          </ac:picMkLst>
        </pc:picChg>
        <pc:picChg chg="del">
          <ac:chgData name="Marcel Buchhorn" userId="86aef82b-1658-4f51-bb22-c321460059b8" providerId="ADAL" clId="{0F566FD3-ABC6-4AF1-967D-BC4C757055C9}" dt="2024-04-29T06:59:45.953" v="5" actId="478"/>
          <ac:picMkLst>
            <pc:docMk/>
            <pc:sldMk cId="127172977" sldId="259"/>
            <ac:picMk id="19" creationId="{BBB8D699-A9C6-9787-0109-858C625BF207}"/>
          </ac:picMkLst>
        </pc:picChg>
        <pc:picChg chg="del">
          <ac:chgData name="Marcel Buchhorn" userId="86aef82b-1658-4f51-bb22-c321460059b8" providerId="ADAL" clId="{0F566FD3-ABC6-4AF1-967D-BC4C757055C9}" dt="2024-04-29T06:59:41.819" v="2" actId="478"/>
          <ac:picMkLst>
            <pc:docMk/>
            <pc:sldMk cId="127172977" sldId="259"/>
            <ac:picMk id="20" creationId="{15FBBD44-27E6-A381-C1D4-04E219760B89}"/>
          </ac:picMkLst>
        </pc:picChg>
        <pc:picChg chg="add mod">
          <ac:chgData name="Marcel Buchhorn" userId="86aef82b-1658-4f51-bb22-c321460059b8" providerId="ADAL" clId="{0F566FD3-ABC6-4AF1-967D-BC4C757055C9}" dt="2024-04-29T06:59:51.591" v="6"/>
          <ac:picMkLst>
            <pc:docMk/>
            <pc:sldMk cId="127172977" sldId="259"/>
            <ac:picMk id="35" creationId="{D62D7121-65A4-FA21-E500-ACADA323B928}"/>
          </ac:picMkLst>
        </pc:picChg>
        <pc:picChg chg="add mod">
          <ac:chgData name="Marcel Buchhorn" userId="86aef82b-1658-4f51-bb22-c321460059b8" providerId="ADAL" clId="{0F566FD3-ABC6-4AF1-967D-BC4C757055C9}" dt="2024-04-29T06:59:51.591" v="6"/>
          <ac:picMkLst>
            <pc:docMk/>
            <pc:sldMk cId="127172977" sldId="259"/>
            <ac:picMk id="38" creationId="{8DEEFA67-BA6C-D2C4-6297-E96A1F70993B}"/>
          </ac:picMkLst>
        </pc:picChg>
        <pc:picChg chg="add mod">
          <ac:chgData name="Marcel Buchhorn" userId="86aef82b-1658-4f51-bb22-c321460059b8" providerId="ADAL" clId="{0F566FD3-ABC6-4AF1-967D-BC4C757055C9}" dt="2024-04-29T06:59:51.591" v="6"/>
          <ac:picMkLst>
            <pc:docMk/>
            <pc:sldMk cId="127172977" sldId="259"/>
            <ac:picMk id="48" creationId="{4BE08E57-EFB6-4DB3-35A1-F0ABC7135000}"/>
          </ac:picMkLst>
        </pc:picChg>
        <pc:picChg chg="add mod">
          <ac:chgData name="Marcel Buchhorn" userId="86aef82b-1658-4f51-bb22-c321460059b8" providerId="ADAL" clId="{0F566FD3-ABC6-4AF1-967D-BC4C757055C9}" dt="2024-04-29T06:59:51.591" v="6"/>
          <ac:picMkLst>
            <pc:docMk/>
            <pc:sldMk cId="127172977" sldId="259"/>
            <ac:picMk id="49" creationId="{45ECC538-864D-C02C-21DC-DDB50985CCCF}"/>
          </ac:picMkLst>
        </pc:picChg>
        <pc:picChg chg="add mod">
          <ac:chgData name="Marcel Buchhorn" userId="86aef82b-1658-4f51-bb22-c321460059b8" providerId="ADAL" clId="{0F566FD3-ABC6-4AF1-967D-BC4C757055C9}" dt="2024-04-29T06:59:51.591" v="6"/>
          <ac:picMkLst>
            <pc:docMk/>
            <pc:sldMk cId="127172977" sldId="259"/>
            <ac:picMk id="62" creationId="{DDCC4D75-8602-05EA-93A4-11C8F62E80DD}"/>
          </ac:picMkLst>
        </pc:picChg>
        <pc:picChg chg="add mod">
          <ac:chgData name="Marcel Buchhorn" userId="86aef82b-1658-4f51-bb22-c321460059b8" providerId="ADAL" clId="{0F566FD3-ABC6-4AF1-967D-BC4C757055C9}" dt="2024-04-29T06:59:51.591" v="6"/>
          <ac:picMkLst>
            <pc:docMk/>
            <pc:sldMk cId="127172977" sldId="259"/>
            <ac:picMk id="68" creationId="{DF740524-1BCB-9C4C-03EC-9B91CE4AC1C5}"/>
          </ac:picMkLst>
        </pc:picChg>
        <pc:picChg chg="add mod">
          <ac:chgData name="Marcel Buchhorn" userId="86aef82b-1658-4f51-bb22-c321460059b8" providerId="ADAL" clId="{0F566FD3-ABC6-4AF1-967D-BC4C757055C9}" dt="2024-04-29T06:59:51.591" v="6"/>
          <ac:picMkLst>
            <pc:docMk/>
            <pc:sldMk cId="127172977" sldId="259"/>
            <ac:picMk id="72" creationId="{679BEAF8-E19D-9B9E-2261-7608E1BA1D41}"/>
          </ac:picMkLst>
        </pc:picChg>
        <pc:cxnChg chg="del">
          <ac:chgData name="Marcel Buchhorn" userId="86aef82b-1658-4f51-bb22-c321460059b8" providerId="ADAL" clId="{0F566FD3-ABC6-4AF1-967D-BC4C757055C9}" dt="2024-04-29T06:59:41.819" v="2" actId="478"/>
          <ac:cxnSpMkLst>
            <pc:docMk/>
            <pc:sldMk cId="127172977" sldId="259"/>
            <ac:cxnSpMk id="11" creationId="{4F65C77C-CBBD-7C84-7910-4E3219872E14}"/>
          </ac:cxnSpMkLst>
        </pc:cxnChg>
        <pc:cxnChg chg="del">
          <ac:chgData name="Marcel Buchhorn" userId="86aef82b-1658-4f51-bb22-c321460059b8" providerId="ADAL" clId="{0F566FD3-ABC6-4AF1-967D-BC4C757055C9}" dt="2024-04-29T06:59:41.819" v="2" actId="478"/>
          <ac:cxnSpMkLst>
            <pc:docMk/>
            <pc:sldMk cId="127172977" sldId="259"/>
            <ac:cxnSpMk id="14" creationId="{15EC4207-709E-A70E-2CBF-9F78EA2F4055}"/>
          </ac:cxnSpMkLst>
        </pc:cxnChg>
        <pc:cxnChg chg="del">
          <ac:chgData name="Marcel Buchhorn" userId="86aef82b-1658-4f51-bb22-c321460059b8" providerId="ADAL" clId="{0F566FD3-ABC6-4AF1-967D-BC4C757055C9}" dt="2024-04-29T06:59:41.819" v="2" actId="478"/>
          <ac:cxnSpMkLst>
            <pc:docMk/>
            <pc:sldMk cId="127172977" sldId="259"/>
            <ac:cxnSpMk id="18" creationId="{CDA13ABE-914B-CD15-3C14-2D64364CE493}"/>
          </ac:cxnSpMkLst>
        </pc:cxnChg>
        <pc:cxnChg chg="del">
          <ac:chgData name="Marcel Buchhorn" userId="86aef82b-1658-4f51-bb22-c321460059b8" providerId="ADAL" clId="{0F566FD3-ABC6-4AF1-967D-BC4C757055C9}" dt="2024-04-29T06:59:41.819" v="2" actId="478"/>
          <ac:cxnSpMkLst>
            <pc:docMk/>
            <pc:sldMk cId="127172977" sldId="259"/>
            <ac:cxnSpMk id="21" creationId="{52B2263F-5D46-5253-64E5-5E9B6DCF6ECE}"/>
          </ac:cxnSpMkLst>
        </pc:cxnChg>
        <pc:cxnChg chg="del">
          <ac:chgData name="Marcel Buchhorn" userId="86aef82b-1658-4f51-bb22-c321460059b8" providerId="ADAL" clId="{0F566FD3-ABC6-4AF1-967D-BC4C757055C9}" dt="2024-04-29T06:59:41.819" v="2" actId="478"/>
          <ac:cxnSpMkLst>
            <pc:docMk/>
            <pc:sldMk cId="127172977" sldId="259"/>
            <ac:cxnSpMk id="22" creationId="{EF20596F-D54E-EAF0-3460-17C3259B603A}"/>
          </ac:cxnSpMkLst>
        </pc:cxnChg>
        <pc:cxnChg chg="del">
          <ac:chgData name="Marcel Buchhorn" userId="86aef82b-1658-4f51-bb22-c321460059b8" providerId="ADAL" clId="{0F566FD3-ABC6-4AF1-967D-BC4C757055C9}" dt="2024-04-29T06:59:41.819" v="2" actId="478"/>
          <ac:cxnSpMkLst>
            <pc:docMk/>
            <pc:sldMk cId="127172977" sldId="259"/>
            <ac:cxnSpMk id="23" creationId="{9FA63C92-803C-51B4-6E99-F5FD7A8134A3}"/>
          </ac:cxnSpMkLst>
        </pc:cxnChg>
        <pc:cxnChg chg="add mod">
          <ac:chgData name="Marcel Buchhorn" userId="86aef82b-1658-4f51-bb22-c321460059b8" providerId="ADAL" clId="{0F566FD3-ABC6-4AF1-967D-BC4C757055C9}" dt="2024-04-29T06:59:51.591" v="6"/>
          <ac:cxnSpMkLst>
            <pc:docMk/>
            <pc:sldMk cId="127172977" sldId="259"/>
            <ac:cxnSpMk id="40" creationId="{24BD8FE2-21F0-0ECD-EB20-1ABCB69696D1}"/>
          </ac:cxnSpMkLst>
        </pc:cxnChg>
        <pc:cxnChg chg="add mod">
          <ac:chgData name="Marcel Buchhorn" userId="86aef82b-1658-4f51-bb22-c321460059b8" providerId="ADAL" clId="{0F566FD3-ABC6-4AF1-967D-BC4C757055C9}" dt="2024-04-29T06:59:51.591" v="6"/>
          <ac:cxnSpMkLst>
            <pc:docMk/>
            <pc:sldMk cId="127172977" sldId="259"/>
            <ac:cxnSpMk id="43" creationId="{CAF5DCB1-4464-BA80-5F47-561109F35BA6}"/>
          </ac:cxnSpMkLst>
        </pc:cxnChg>
        <pc:cxnChg chg="add mod">
          <ac:chgData name="Marcel Buchhorn" userId="86aef82b-1658-4f51-bb22-c321460059b8" providerId="ADAL" clId="{0F566FD3-ABC6-4AF1-967D-BC4C757055C9}" dt="2024-04-29T06:59:51.591" v="6"/>
          <ac:cxnSpMkLst>
            <pc:docMk/>
            <pc:sldMk cId="127172977" sldId="259"/>
            <ac:cxnSpMk id="47" creationId="{815159B7-2F5A-BC12-A47B-E0337453EAEB}"/>
          </ac:cxnSpMkLst>
        </pc:cxnChg>
        <pc:cxnChg chg="add mod">
          <ac:chgData name="Marcel Buchhorn" userId="86aef82b-1658-4f51-bb22-c321460059b8" providerId="ADAL" clId="{0F566FD3-ABC6-4AF1-967D-BC4C757055C9}" dt="2024-04-29T06:59:51.591" v="6"/>
          <ac:cxnSpMkLst>
            <pc:docMk/>
            <pc:sldMk cId="127172977" sldId="259"/>
            <ac:cxnSpMk id="50" creationId="{A1C4B1E0-184A-0EF6-4A73-FEB2FEB5E32A}"/>
          </ac:cxnSpMkLst>
        </pc:cxnChg>
        <pc:cxnChg chg="add mod">
          <ac:chgData name="Marcel Buchhorn" userId="86aef82b-1658-4f51-bb22-c321460059b8" providerId="ADAL" clId="{0F566FD3-ABC6-4AF1-967D-BC4C757055C9}" dt="2024-04-29T06:59:51.591" v="6"/>
          <ac:cxnSpMkLst>
            <pc:docMk/>
            <pc:sldMk cId="127172977" sldId="259"/>
            <ac:cxnSpMk id="51" creationId="{D9304FBB-EBC0-BDE2-C4BC-2A0AA0D4E96B}"/>
          </ac:cxnSpMkLst>
        </pc:cxnChg>
        <pc:cxnChg chg="add mod">
          <ac:chgData name="Marcel Buchhorn" userId="86aef82b-1658-4f51-bb22-c321460059b8" providerId="ADAL" clId="{0F566FD3-ABC6-4AF1-967D-BC4C757055C9}" dt="2024-04-29T06:59:51.591" v="6"/>
          <ac:cxnSpMkLst>
            <pc:docMk/>
            <pc:sldMk cId="127172977" sldId="259"/>
            <ac:cxnSpMk id="52" creationId="{3DD6A14B-89D6-1803-9FD4-0BA15CF29613}"/>
          </ac:cxnSpMkLst>
        </pc:cxnChg>
        <pc:cxnChg chg="add mod">
          <ac:chgData name="Marcel Buchhorn" userId="86aef82b-1658-4f51-bb22-c321460059b8" providerId="ADAL" clId="{0F566FD3-ABC6-4AF1-967D-BC4C757055C9}" dt="2024-04-29T06:59:51.591" v="6"/>
          <ac:cxnSpMkLst>
            <pc:docMk/>
            <pc:sldMk cId="127172977" sldId="259"/>
            <ac:cxnSpMk id="64" creationId="{584652BA-1F9E-354E-4C37-409A28324249}"/>
          </ac:cxnSpMkLst>
        </pc:cxnChg>
        <pc:cxnChg chg="add mod">
          <ac:chgData name="Marcel Buchhorn" userId="86aef82b-1658-4f51-bb22-c321460059b8" providerId="ADAL" clId="{0F566FD3-ABC6-4AF1-967D-BC4C757055C9}" dt="2024-04-29T06:59:51.591" v="6"/>
          <ac:cxnSpMkLst>
            <pc:docMk/>
            <pc:sldMk cId="127172977" sldId="259"/>
            <ac:cxnSpMk id="67" creationId="{6031ED07-5148-A3B6-3545-601BFC7641BA}"/>
          </ac:cxnSpMkLst>
        </pc:cxnChg>
        <pc:cxnChg chg="add mod">
          <ac:chgData name="Marcel Buchhorn" userId="86aef82b-1658-4f51-bb22-c321460059b8" providerId="ADAL" clId="{0F566FD3-ABC6-4AF1-967D-BC4C757055C9}" dt="2024-04-29T06:59:51.591" v="6"/>
          <ac:cxnSpMkLst>
            <pc:docMk/>
            <pc:sldMk cId="127172977" sldId="259"/>
            <ac:cxnSpMk id="69" creationId="{F00F10CB-60E5-2E87-B76C-DFAC7EB72C82}"/>
          </ac:cxnSpMkLst>
        </pc:cxnChg>
        <pc:cxnChg chg="add mod">
          <ac:chgData name="Marcel Buchhorn" userId="86aef82b-1658-4f51-bb22-c321460059b8" providerId="ADAL" clId="{0F566FD3-ABC6-4AF1-967D-BC4C757055C9}" dt="2024-04-29T06:59:51.591" v="6"/>
          <ac:cxnSpMkLst>
            <pc:docMk/>
            <pc:sldMk cId="127172977" sldId="259"/>
            <ac:cxnSpMk id="70" creationId="{DB78F57A-B75F-B97F-EAE6-5C10CCD4858B}"/>
          </ac:cxnSpMkLst>
        </pc:cxnChg>
        <pc:cxnChg chg="add mod">
          <ac:chgData name="Marcel Buchhorn" userId="86aef82b-1658-4f51-bb22-c321460059b8" providerId="ADAL" clId="{0F566FD3-ABC6-4AF1-967D-BC4C757055C9}" dt="2024-04-29T06:59:51.591" v="6"/>
          <ac:cxnSpMkLst>
            <pc:docMk/>
            <pc:sldMk cId="127172977" sldId="259"/>
            <ac:cxnSpMk id="71" creationId="{495CF4B8-C2DE-B909-4F60-9D7852CDBB24}"/>
          </ac:cxnSpMkLst>
        </pc:cxnChg>
        <pc:cxnChg chg="add mod">
          <ac:chgData name="Marcel Buchhorn" userId="86aef82b-1658-4f51-bb22-c321460059b8" providerId="ADAL" clId="{0F566FD3-ABC6-4AF1-967D-BC4C757055C9}" dt="2024-04-29T06:59:51.591" v="6"/>
          <ac:cxnSpMkLst>
            <pc:docMk/>
            <pc:sldMk cId="127172977" sldId="259"/>
            <ac:cxnSpMk id="73" creationId="{FA41B271-B7CB-2934-4764-D67007857BC2}"/>
          </ac:cxnSpMkLst>
        </pc:cxnChg>
      </pc:sldChg>
      <pc:sldChg chg="modSp mod">
        <pc:chgData name="Marcel Buchhorn" userId="86aef82b-1658-4f51-bb22-c321460059b8" providerId="ADAL" clId="{0F566FD3-ABC6-4AF1-967D-BC4C757055C9}" dt="2024-04-29T07:02:24.087" v="95" actId="14100"/>
        <pc:sldMkLst>
          <pc:docMk/>
          <pc:sldMk cId="2606025896" sldId="270"/>
        </pc:sldMkLst>
        <pc:spChg chg="mod">
          <ac:chgData name="Marcel Buchhorn" userId="86aef82b-1658-4f51-bb22-c321460059b8" providerId="ADAL" clId="{0F566FD3-ABC6-4AF1-967D-BC4C757055C9}" dt="2024-04-29T07:02:24.087" v="95" actId="14100"/>
          <ac:spMkLst>
            <pc:docMk/>
            <pc:sldMk cId="2606025896" sldId="270"/>
            <ac:spMk id="4" creationId="{AAFA259A-7922-6CA4-9714-1C7F2EA01265}"/>
          </ac:spMkLst>
        </pc:spChg>
      </pc:sldChg>
      <pc:sldChg chg="modSp mod">
        <pc:chgData name="Marcel Buchhorn" userId="86aef82b-1658-4f51-bb22-c321460059b8" providerId="ADAL" clId="{0F566FD3-ABC6-4AF1-967D-BC4C757055C9}" dt="2024-04-29T07:02:05.481" v="91" actId="403"/>
        <pc:sldMkLst>
          <pc:docMk/>
          <pc:sldMk cId="589797891" sldId="274"/>
        </pc:sldMkLst>
        <pc:spChg chg="mod">
          <ac:chgData name="Marcel Buchhorn" userId="86aef82b-1658-4f51-bb22-c321460059b8" providerId="ADAL" clId="{0F566FD3-ABC6-4AF1-967D-BC4C757055C9}" dt="2024-04-29T07:02:05.481" v="91" actId="403"/>
          <ac:spMkLst>
            <pc:docMk/>
            <pc:sldMk cId="589797891" sldId="274"/>
            <ac:spMk id="3" creationId="{00D50F88-30A7-B0B8-1673-7AC34067C648}"/>
          </ac:spMkLst>
        </pc:spChg>
      </pc:sldChg>
      <pc:sldChg chg="modSp mod">
        <pc:chgData name="Marcel Buchhorn" userId="86aef82b-1658-4f51-bb22-c321460059b8" providerId="ADAL" clId="{0F566FD3-ABC6-4AF1-967D-BC4C757055C9}" dt="2024-04-29T07:03:02.544" v="102" actId="27636"/>
        <pc:sldMkLst>
          <pc:docMk/>
          <pc:sldMk cId="1159535196" sldId="277"/>
        </pc:sldMkLst>
        <pc:spChg chg="mod">
          <ac:chgData name="Marcel Buchhorn" userId="86aef82b-1658-4f51-bb22-c321460059b8" providerId="ADAL" clId="{0F566FD3-ABC6-4AF1-967D-BC4C757055C9}" dt="2024-04-29T07:03:02.544" v="102" actId="27636"/>
          <ac:spMkLst>
            <pc:docMk/>
            <pc:sldMk cId="1159535196" sldId="277"/>
            <ac:spMk id="3" creationId="{CC68FA5D-F126-4FB9-E787-64C11A6BFE15}"/>
          </ac:spMkLst>
        </pc:spChg>
      </pc:sldChg>
      <pc:sldChg chg="modSp mod">
        <pc:chgData name="Marcel Buchhorn" userId="86aef82b-1658-4f51-bb22-c321460059b8" providerId="ADAL" clId="{0F566FD3-ABC6-4AF1-967D-BC4C757055C9}" dt="2024-04-29T07:03:17.552" v="104" actId="27636"/>
        <pc:sldMkLst>
          <pc:docMk/>
          <pc:sldMk cId="1252915555" sldId="283"/>
        </pc:sldMkLst>
        <pc:spChg chg="mod">
          <ac:chgData name="Marcel Buchhorn" userId="86aef82b-1658-4f51-bb22-c321460059b8" providerId="ADAL" clId="{0F566FD3-ABC6-4AF1-967D-BC4C757055C9}" dt="2024-04-29T07:03:17.552" v="104" actId="27636"/>
          <ac:spMkLst>
            <pc:docMk/>
            <pc:sldMk cId="1252915555" sldId="283"/>
            <ac:spMk id="3" creationId="{A9AB2A6B-AEC0-E6AE-AEFD-6A5EFC62D24E}"/>
          </ac:spMkLst>
        </pc:spChg>
      </pc:sldChg>
      <pc:sldChg chg="modSp mod">
        <pc:chgData name="Marcel Buchhorn" userId="86aef82b-1658-4f51-bb22-c321460059b8" providerId="ADAL" clId="{0F566FD3-ABC6-4AF1-967D-BC4C757055C9}" dt="2024-04-29T07:11:18.107" v="398" actId="27636"/>
        <pc:sldMkLst>
          <pc:docMk/>
          <pc:sldMk cId="2631493697" sldId="284"/>
        </pc:sldMkLst>
        <pc:spChg chg="mod">
          <ac:chgData name="Marcel Buchhorn" userId="86aef82b-1658-4f51-bb22-c321460059b8" providerId="ADAL" clId="{0F566FD3-ABC6-4AF1-967D-BC4C757055C9}" dt="2024-04-29T07:11:18.107" v="398" actId="27636"/>
          <ac:spMkLst>
            <pc:docMk/>
            <pc:sldMk cId="2631493697" sldId="284"/>
            <ac:spMk id="3" creationId="{AB777CB0-2BA6-7F55-4D7C-4DBBDBDF19F6}"/>
          </ac:spMkLst>
        </pc:spChg>
      </pc:sldChg>
      <pc:sldChg chg="modSp mod">
        <pc:chgData name="Marcel Buchhorn" userId="86aef82b-1658-4f51-bb22-c321460059b8" providerId="ADAL" clId="{0F566FD3-ABC6-4AF1-967D-BC4C757055C9}" dt="2024-04-29T07:16:00.437" v="423" actId="20577"/>
        <pc:sldMkLst>
          <pc:docMk/>
          <pc:sldMk cId="451789392" sldId="285"/>
        </pc:sldMkLst>
        <pc:spChg chg="mod">
          <ac:chgData name="Marcel Buchhorn" userId="86aef82b-1658-4f51-bb22-c321460059b8" providerId="ADAL" clId="{0F566FD3-ABC6-4AF1-967D-BC4C757055C9}" dt="2024-04-29T07:01:40.254" v="89" actId="20577"/>
          <ac:spMkLst>
            <pc:docMk/>
            <pc:sldMk cId="451789392" sldId="285"/>
            <ac:spMk id="2" creationId="{47F710DB-64DD-58D1-3687-CD55D64581E2}"/>
          </ac:spMkLst>
        </pc:spChg>
        <pc:spChg chg="mod">
          <ac:chgData name="Marcel Buchhorn" userId="86aef82b-1658-4f51-bb22-c321460059b8" providerId="ADAL" clId="{0F566FD3-ABC6-4AF1-967D-BC4C757055C9}" dt="2024-04-29T07:16:00.437" v="423" actId="20577"/>
          <ac:spMkLst>
            <pc:docMk/>
            <pc:sldMk cId="451789392" sldId="285"/>
            <ac:spMk id="3" creationId="{4DE0D4B2-C5B7-305A-2405-F9D00A1234D0}"/>
          </ac:spMkLst>
        </pc:spChg>
      </pc:sldChg>
      <pc:sldChg chg="modSp mod">
        <pc:chgData name="Marcel Buchhorn" userId="86aef82b-1658-4f51-bb22-c321460059b8" providerId="ADAL" clId="{0F566FD3-ABC6-4AF1-967D-BC4C757055C9}" dt="2024-04-29T07:04:02.835" v="108" actId="27636"/>
        <pc:sldMkLst>
          <pc:docMk/>
          <pc:sldMk cId="2520793684" sldId="289"/>
        </pc:sldMkLst>
        <pc:spChg chg="mod">
          <ac:chgData name="Marcel Buchhorn" userId="86aef82b-1658-4f51-bb22-c321460059b8" providerId="ADAL" clId="{0F566FD3-ABC6-4AF1-967D-BC4C757055C9}" dt="2024-04-29T07:04:02.835" v="108" actId="27636"/>
          <ac:spMkLst>
            <pc:docMk/>
            <pc:sldMk cId="2520793684" sldId="289"/>
            <ac:spMk id="3" creationId="{2CDB13B8-2D1B-4852-506C-FDBC6AA28D46}"/>
          </ac:spMkLst>
        </pc:spChg>
      </pc:sldChg>
      <pc:sldChg chg="modSp mod">
        <pc:chgData name="Marcel Buchhorn" userId="86aef82b-1658-4f51-bb22-c321460059b8" providerId="ADAL" clId="{0F566FD3-ABC6-4AF1-967D-BC4C757055C9}" dt="2024-04-29T07:04:16.988" v="122" actId="1037"/>
        <pc:sldMkLst>
          <pc:docMk/>
          <pc:sldMk cId="2872149379" sldId="290"/>
        </pc:sldMkLst>
        <pc:spChg chg="mod">
          <ac:chgData name="Marcel Buchhorn" userId="86aef82b-1658-4f51-bb22-c321460059b8" providerId="ADAL" clId="{0F566FD3-ABC6-4AF1-967D-BC4C757055C9}" dt="2024-04-29T07:04:08.929" v="109" actId="403"/>
          <ac:spMkLst>
            <pc:docMk/>
            <pc:sldMk cId="2872149379" sldId="290"/>
            <ac:spMk id="3" creationId="{A9BA7159-A23B-7992-D244-20C74B7BEB1B}"/>
          </ac:spMkLst>
        </pc:spChg>
        <pc:graphicFrameChg chg="mod">
          <ac:chgData name="Marcel Buchhorn" userId="86aef82b-1658-4f51-bb22-c321460059b8" providerId="ADAL" clId="{0F566FD3-ABC6-4AF1-967D-BC4C757055C9}" dt="2024-04-29T07:04:16.988" v="122" actId="1037"/>
          <ac:graphicFrameMkLst>
            <pc:docMk/>
            <pc:sldMk cId="2872149379" sldId="290"/>
            <ac:graphicFrameMk id="9" creationId="{CEF26788-05E0-F877-3108-B81BA3A9DC59}"/>
          </ac:graphicFrameMkLst>
        </pc:graphicFrameChg>
      </pc:sldChg>
      <pc:sldChg chg="modSp mod">
        <pc:chgData name="Marcel Buchhorn" userId="86aef82b-1658-4f51-bb22-c321460059b8" providerId="ADAL" clId="{0F566FD3-ABC6-4AF1-967D-BC4C757055C9}" dt="2024-04-29T07:06:14.202" v="303" actId="20577"/>
        <pc:sldMkLst>
          <pc:docMk/>
          <pc:sldMk cId="112622989" sldId="292"/>
        </pc:sldMkLst>
        <pc:spChg chg="mod">
          <ac:chgData name="Marcel Buchhorn" userId="86aef82b-1658-4f51-bb22-c321460059b8" providerId="ADAL" clId="{0F566FD3-ABC6-4AF1-967D-BC4C757055C9}" dt="2024-04-29T07:06:14.202" v="303" actId="20577"/>
          <ac:spMkLst>
            <pc:docMk/>
            <pc:sldMk cId="112622989" sldId="292"/>
            <ac:spMk id="3" creationId="{AE961DED-E8FA-1030-AEA8-9BA49C952387}"/>
          </ac:spMkLst>
        </pc:spChg>
      </pc:sldChg>
    </pc:docChg>
  </pc:docChgLst>
  <pc:docChgLst>
    <pc:chgData name="Marcel Buchhorn" userId="S::marcel.buchhorn_vito.be#ext#@sykeintra.onmicrosoft.com::6ac63e3f-619a-4338-8140-5dc20a8adcf8" providerId="AD" clId="Web-{70D4C141-1A51-4092-95F9-7E6625307048}"/>
    <pc:docChg chg="modSld">
      <pc:chgData name="Marcel Buchhorn" userId="S::marcel.buchhorn_vito.be#ext#@sykeintra.onmicrosoft.com::6ac63e3f-619a-4338-8140-5dc20a8adcf8" providerId="AD" clId="Web-{70D4C141-1A51-4092-95F9-7E6625307048}" dt="2024-04-29T10:31:49.708" v="3"/>
      <pc:docMkLst>
        <pc:docMk/>
      </pc:docMkLst>
      <pc:sldChg chg="modSp">
        <pc:chgData name="Marcel Buchhorn" userId="S::marcel.buchhorn_vito.be#ext#@sykeintra.onmicrosoft.com::6ac63e3f-619a-4338-8140-5dc20a8adcf8" providerId="AD" clId="Web-{70D4C141-1A51-4092-95F9-7E6625307048}" dt="2024-04-29T10:31:49.708" v="3"/>
        <pc:sldMkLst>
          <pc:docMk/>
          <pc:sldMk cId="2606025896" sldId="270"/>
        </pc:sldMkLst>
        <pc:graphicFrameChg chg="mod modGraphic">
          <ac:chgData name="Marcel Buchhorn" userId="S::marcel.buchhorn_vito.be#ext#@sykeintra.onmicrosoft.com::6ac63e3f-619a-4338-8140-5dc20a8adcf8" providerId="AD" clId="Web-{70D4C141-1A51-4092-95F9-7E6625307048}" dt="2024-04-29T10:31:49.708" v="3"/>
          <ac:graphicFrameMkLst>
            <pc:docMk/>
            <pc:sldMk cId="2606025896" sldId="270"/>
            <ac:graphicFrameMk id="6" creationId="{7695587B-5ABB-FCBC-8D7B-91FDDB88ADF7}"/>
          </ac:graphicFrameMkLst>
        </pc:graphicFrame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BG"/>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B139233-A936-E947-8FEC-94E918B5F9FA}" type="datetimeFigureOut">
              <a:rPr lang="en-BG" smtClean="0"/>
              <a:t>04/29/2024</a:t>
            </a:fld>
            <a:endParaRPr lang="en-BG"/>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BG"/>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BG"/>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BG"/>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393071E-04A9-2A41-88B2-80688641C1E4}" type="slidenum">
              <a:rPr lang="en-BG" smtClean="0"/>
              <a:t>‹#›</a:t>
            </a:fld>
            <a:endParaRPr lang="en-BG"/>
          </a:p>
        </p:txBody>
      </p:sp>
    </p:spTree>
    <p:extLst>
      <p:ext uri="{BB962C8B-B14F-4D97-AF65-F5344CB8AC3E}">
        <p14:creationId xmlns:p14="http://schemas.microsoft.com/office/powerpoint/2010/main" val="16444139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Just to refer back to the draft list of EBV’s in the proposal, and indicating already in the beginning that it is mostly WP1, 3, 4 and  5 that have to give the input!</a:t>
            </a:r>
            <a:endParaRPr lang="en-BE" dirty="0"/>
          </a:p>
        </p:txBody>
      </p:sp>
      <p:sp>
        <p:nvSpPr>
          <p:cNvPr id="4" name="Slide Number Placeholder 3"/>
          <p:cNvSpPr>
            <a:spLocks noGrp="1"/>
          </p:cNvSpPr>
          <p:nvPr>
            <p:ph type="sldNum" sz="quarter" idx="5"/>
          </p:nvPr>
        </p:nvSpPr>
        <p:spPr/>
        <p:txBody>
          <a:bodyPr/>
          <a:lstStyle/>
          <a:p>
            <a:fld id="{2393071E-04A9-2A41-88B2-80688641C1E4}" type="slidenum">
              <a:rPr lang="en-BG" smtClean="0"/>
              <a:t>2</a:t>
            </a:fld>
            <a:endParaRPr lang="en-BG"/>
          </a:p>
        </p:txBody>
      </p:sp>
    </p:spTree>
    <p:extLst>
      <p:ext uri="{BB962C8B-B14F-4D97-AF65-F5344CB8AC3E}">
        <p14:creationId xmlns:p14="http://schemas.microsoft.com/office/powerpoint/2010/main" val="1571210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Added this slide: give very quickly overview what task of WP2 is (basically saying okay we have to create the EBV, therefore we need to know which variable you want to evaluate and which data layers you need to generate that EBV so we can fill up the cube)</a:t>
            </a:r>
            <a:endParaRPr lang="en-BE" dirty="0"/>
          </a:p>
        </p:txBody>
      </p:sp>
      <p:sp>
        <p:nvSpPr>
          <p:cNvPr id="4" name="Slide Number Placeholder 3"/>
          <p:cNvSpPr>
            <a:spLocks noGrp="1"/>
          </p:cNvSpPr>
          <p:nvPr>
            <p:ph type="sldNum" sz="quarter" idx="5"/>
          </p:nvPr>
        </p:nvSpPr>
        <p:spPr/>
        <p:txBody>
          <a:bodyPr/>
          <a:lstStyle/>
          <a:p>
            <a:fld id="{2393071E-04A9-2A41-88B2-80688641C1E4}" type="slidenum">
              <a:rPr lang="en-BG" smtClean="0"/>
              <a:t>3</a:t>
            </a:fld>
            <a:endParaRPr lang="en-BG"/>
          </a:p>
        </p:txBody>
      </p:sp>
    </p:spTree>
    <p:extLst>
      <p:ext uri="{BB962C8B-B14F-4D97-AF65-F5344CB8AC3E}">
        <p14:creationId xmlns:p14="http://schemas.microsoft.com/office/powerpoint/2010/main" val="10855768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already circled some important missions, can you edit or add? </a:t>
            </a:r>
            <a:endParaRPr lang="en-BE" dirty="0"/>
          </a:p>
        </p:txBody>
      </p:sp>
      <p:sp>
        <p:nvSpPr>
          <p:cNvPr id="4" name="Slide Number Placeholder 3"/>
          <p:cNvSpPr>
            <a:spLocks noGrp="1"/>
          </p:cNvSpPr>
          <p:nvPr>
            <p:ph type="sldNum" sz="quarter" idx="5"/>
          </p:nvPr>
        </p:nvSpPr>
        <p:spPr/>
        <p:txBody>
          <a:bodyPr/>
          <a:lstStyle/>
          <a:p>
            <a:fld id="{2393071E-04A9-2A41-88B2-80688641C1E4}" type="slidenum">
              <a:rPr lang="en-BG" smtClean="0"/>
              <a:t>16</a:t>
            </a:fld>
            <a:endParaRPr lang="en-BG"/>
          </a:p>
        </p:txBody>
      </p:sp>
    </p:spTree>
    <p:extLst>
      <p:ext uri="{BB962C8B-B14F-4D97-AF65-F5344CB8AC3E}">
        <p14:creationId xmlns:p14="http://schemas.microsoft.com/office/powerpoint/2010/main" val="5704290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 many in OBSGESSION life-span, so I just added all I could find, might be just interesting to show and see what is coming up, prospections for future studies</a:t>
            </a:r>
            <a:endParaRPr lang="en-BE" dirty="0"/>
          </a:p>
        </p:txBody>
      </p:sp>
      <p:sp>
        <p:nvSpPr>
          <p:cNvPr id="4" name="Slide Number Placeholder 3"/>
          <p:cNvSpPr>
            <a:spLocks noGrp="1"/>
          </p:cNvSpPr>
          <p:nvPr>
            <p:ph type="sldNum" sz="quarter" idx="5"/>
          </p:nvPr>
        </p:nvSpPr>
        <p:spPr/>
        <p:txBody>
          <a:bodyPr/>
          <a:lstStyle/>
          <a:p>
            <a:fld id="{2393071E-04A9-2A41-88B2-80688641C1E4}" type="slidenum">
              <a:rPr lang="en-BG" smtClean="0"/>
              <a:t>23</a:t>
            </a:fld>
            <a:endParaRPr lang="en-BG"/>
          </a:p>
        </p:txBody>
      </p:sp>
    </p:spTree>
    <p:extLst>
      <p:ext uri="{BB962C8B-B14F-4D97-AF65-F5344CB8AC3E}">
        <p14:creationId xmlns:p14="http://schemas.microsoft.com/office/powerpoint/2010/main" val="102093209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6.png"/><Relationship Id="rId2" Type="http://schemas.openxmlformats.org/officeDocument/2006/relationships/slideMaster" Target="../slideMasters/slideMaster1.xml"/><Relationship Id="rId1" Type="http://schemas.openxmlformats.org/officeDocument/2006/relationships/themeOverride" Target="../theme/themeOverride1.xml"/><Relationship Id="rId6" Type="http://schemas.openxmlformats.org/officeDocument/2006/relationships/image" Target="../media/image5.png"/><Relationship Id="rId5" Type="http://schemas.openxmlformats.org/officeDocument/2006/relationships/image" Target="../media/image1.png"/><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id="{0B7F266E-7028-310D-298B-51F5CE7D884E}"/>
              </a:ext>
            </a:extLst>
          </p:cNvPr>
          <p:cNvPicPr>
            <a:picLocks noChangeAspect="1"/>
          </p:cNvPicPr>
          <p:nvPr userDrawn="1"/>
        </p:nvPicPr>
        <p:blipFill>
          <a:blip r:embed="rId3"/>
          <a:stretch>
            <a:fillRect/>
          </a:stretch>
        </p:blipFill>
        <p:spPr>
          <a:xfrm>
            <a:off x="40779" y="0"/>
            <a:ext cx="12192000" cy="6858000"/>
          </a:xfrm>
          <a:prstGeom prst="rect">
            <a:avLst/>
          </a:prstGeom>
        </p:spPr>
      </p:pic>
      <p:sp>
        <p:nvSpPr>
          <p:cNvPr id="2" name="Title 1">
            <a:extLst>
              <a:ext uri="{FF2B5EF4-FFF2-40B4-BE49-F238E27FC236}">
                <a16:creationId xmlns:a16="http://schemas.microsoft.com/office/drawing/2014/main" id="{5237B041-67F8-599A-B239-41BAAD4B0A90}"/>
              </a:ext>
            </a:extLst>
          </p:cNvPr>
          <p:cNvSpPr>
            <a:spLocks noGrp="1"/>
          </p:cNvSpPr>
          <p:nvPr>
            <p:ph type="ctrTitle"/>
          </p:nvPr>
        </p:nvSpPr>
        <p:spPr>
          <a:xfrm>
            <a:off x="344725" y="1592601"/>
            <a:ext cx="6387412" cy="2209377"/>
          </a:xfrm>
        </p:spPr>
        <p:txBody>
          <a:bodyPr anchor="t">
            <a:normAutofit/>
          </a:bodyPr>
          <a:lstStyle>
            <a:lvl1pPr algn="l">
              <a:defRPr sz="5400" b="1" i="0">
                <a:solidFill>
                  <a:srgbClr val="163A3C"/>
                </a:solidFill>
                <a:latin typeface="Montserrat SemiBold" pitchFamily="2" charset="77"/>
              </a:defRPr>
            </a:lvl1pPr>
          </a:lstStyle>
          <a:p>
            <a:r>
              <a:rPr lang="en-GB" dirty="0"/>
              <a:t>Click to edit Master title style</a:t>
            </a:r>
            <a:endParaRPr lang="en-BG" dirty="0"/>
          </a:p>
        </p:txBody>
      </p:sp>
      <p:sp>
        <p:nvSpPr>
          <p:cNvPr id="3" name="Subtitle 2">
            <a:extLst>
              <a:ext uri="{FF2B5EF4-FFF2-40B4-BE49-F238E27FC236}">
                <a16:creationId xmlns:a16="http://schemas.microsoft.com/office/drawing/2014/main" id="{B4EEEB39-DA20-FFB6-50AA-61601D90D5AF}"/>
              </a:ext>
            </a:extLst>
          </p:cNvPr>
          <p:cNvSpPr>
            <a:spLocks noGrp="1"/>
          </p:cNvSpPr>
          <p:nvPr>
            <p:ph type="subTitle" idx="1"/>
          </p:nvPr>
        </p:nvSpPr>
        <p:spPr>
          <a:xfrm>
            <a:off x="344725" y="4131655"/>
            <a:ext cx="6387412" cy="563331"/>
          </a:xfrm>
        </p:spPr>
        <p:txBody>
          <a:bodyPr/>
          <a:lstStyle>
            <a:lvl1pPr marL="0" indent="0" algn="l">
              <a:buNone/>
              <a:defRPr sz="2400" b="1">
                <a:solidFill>
                  <a:srgbClr val="B4D78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BG" dirty="0"/>
          </a:p>
        </p:txBody>
      </p:sp>
      <p:sp>
        <p:nvSpPr>
          <p:cNvPr id="4" name="Date Placeholder 3">
            <a:extLst>
              <a:ext uri="{FF2B5EF4-FFF2-40B4-BE49-F238E27FC236}">
                <a16:creationId xmlns:a16="http://schemas.microsoft.com/office/drawing/2014/main" id="{801E5E6A-AF24-F5F0-B187-E3AE4D63E474}"/>
              </a:ext>
            </a:extLst>
          </p:cNvPr>
          <p:cNvSpPr>
            <a:spLocks noGrp="1"/>
          </p:cNvSpPr>
          <p:nvPr>
            <p:ph type="dt" sz="half" idx="10"/>
          </p:nvPr>
        </p:nvSpPr>
        <p:spPr/>
        <p:txBody>
          <a:bodyPr/>
          <a:lstStyle/>
          <a:p>
            <a:fld id="{1094C9E5-111E-C146-8A4B-B10C682A58C9}" type="datetime1">
              <a:rPr lang="en-US" smtClean="0"/>
              <a:t>4/29/2024</a:t>
            </a:fld>
            <a:endParaRPr lang="en-BG"/>
          </a:p>
        </p:txBody>
      </p:sp>
      <p:pic>
        <p:nvPicPr>
          <p:cNvPr id="7" name="Google Shape;28;p9">
            <a:extLst>
              <a:ext uri="{FF2B5EF4-FFF2-40B4-BE49-F238E27FC236}">
                <a16:creationId xmlns:a16="http://schemas.microsoft.com/office/drawing/2014/main" id="{D09A96D9-7621-86C7-8236-4AB773FD8E52}"/>
              </a:ext>
            </a:extLst>
          </p:cNvPr>
          <p:cNvPicPr preferRelativeResize="0"/>
          <p:nvPr userDrawn="1"/>
        </p:nvPicPr>
        <p:blipFill>
          <a:blip r:embed="rId4">
            <a:alphaModFix/>
          </a:blip>
          <a:stretch>
            <a:fillRect/>
          </a:stretch>
        </p:blipFill>
        <p:spPr>
          <a:xfrm>
            <a:off x="335100" y="5958867"/>
            <a:ext cx="2407753" cy="537287"/>
          </a:xfrm>
          <a:prstGeom prst="rect">
            <a:avLst/>
          </a:prstGeom>
          <a:noFill/>
          <a:ln>
            <a:noFill/>
          </a:ln>
        </p:spPr>
      </p:pic>
      <p:sp>
        <p:nvSpPr>
          <p:cNvPr id="9" name="Block Arc 8">
            <a:extLst>
              <a:ext uri="{FF2B5EF4-FFF2-40B4-BE49-F238E27FC236}">
                <a16:creationId xmlns:a16="http://schemas.microsoft.com/office/drawing/2014/main" id="{04951763-5328-689C-4A77-6E85DE470040}"/>
              </a:ext>
            </a:extLst>
          </p:cNvPr>
          <p:cNvSpPr/>
          <p:nvPr userDrawn="1"/>
        </p:nvSpPr>
        <p:spPr>
          <a:xfrm rot="8677572">
            <a:off x="-1448061" y="-1438835"/>
            <a:ext cx="2877671" cy="2877671"/>
          </a:xfrm>
          <a:prstGeom prst="blockArc">
            <a:avLst>
              <a:gd name="adj1" fmla="val 12903808"/>
              <a:gd name="adj2" fmla="val 18288535"/>
              <a:gd name="adj3" fmla="val 20855"/>
            </a:avLst>
          </a:prstGeom>
          <a:solidFill>
            <a:srgbClr val="4AC5D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BG" dirty="0">
              <a:solidFill>
                <a:schemeClr val="tx1"/>
              </a:solidFill>
            </a:endParaRPr>
          </a:p>
        </p:txBody>
      </p:sp>
      <p:pic>
        <p:nvPicPr>
          <p:cNvPr id="11" name="Picture 10">
            <a:extLst>
              <a:ext uri="{FF2B5EF4-FFF2-40B4-BE49-F238E27FC236}">
                <a16:creationId xmlns:a16="http://schemas.microsoft.com/office/drawing/2014/main" id="{DFA5AB53-2BC9-3601-91B3-6C3AE937677D}"/>
              </a:ext>
            </a:extLst>
          </p:cNvPr>
          <p:cNvPicPr>
            <a:picLocks noChangeAspect="1"/>
          </p:cNvPicPr>
          <p:nvPr userDrawn="1"/>
        </p:nvPicPr>
        <p:blipFill>
          <a:blip r:embed="rId5"/>
          <a:stretch>
            <a:fillRect/>
          </a:stretch>
        </p:blipFill>
        <p:spPr>
          <a:xfrm>
            <a:off x="1706213" y="327325"/>
            <a:ext cx="2773403" cy="684684"/>
          </a:xfrm>
          <a:prstGeom prst="rect">
            <a:avLst/>
          </a:prstGeom>
        </p:spPr>
      </p:pic>
      <p:sp>
        <p:nvSpPr>
          <p:cNvPr id="15" name="Chord 14">
            <a:extLst>
              <a:ext uri="{FF2B5EF4-FFF2-40B4-BE49-F238E27FC236}">
                <a16:creationId xmlns:a16="http://schemas.microsoft.com/office/drawing/2014/main" id="{59E0151B-298D-A441-8EB0-AFEF5F2D3B5D}"/>
              </a:ext>
            </a:extLst>
          </p:cNvPr>
          <p:cNvSpPr/>
          <p:nvPr userDrawn="1"/>
        </p:nvSpPr>
        <p:spPr>
          <a:xfrm rot="6045250">
            <a:off x="6664691" y="5102772"/>
            <a:ext cx="3510456" cy="3510456"/>
          </a:xfrm>
          <a:prstGeom prst="chord">
            <a:avLst>
              <a:gd name="adj1" fmla="val 4705269"/>
              <a:gd name="adj2" fmla="val 15574748"/>
            </a:avLst>
          </a:prstGeom>
          <a:solidFill>
            <a:srgbClr val="B4D785">
              <a:alpha val="4929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BG"/>
          </a:p>
        </p:txBody>
      </p:sp>
      <p:sp>
        <p:nvSpPr>
          <p:cNvPr id="26" name="TextBox 25">
            <a:extLst>
              <a:ext uri="{FF2B5EF4-FFF2-40B4-BE49-F238E27FC236}">
                <a16:creationId xmlns:a16="http://schemas.microsoft.com/office/drawing/2014/main" id="{36996349-F157-325A-ADD5-00F579B57E45}"/>
              </a:ext>
            </a:extLst>
          </p:cNvPr>
          <p:cNvSpPr txBox="1"/>
          <p:nvPr userDrawn="1"/>
        </p:nvSpPr>
        <p:spPr>
          <a:xfrm>
            <a:off x="4543425" y="688912"/>
            <a:ext cx="6115050" cy="276999"/>
          </a:xfrm>
          <a:prstGeom prst="rect">
            <a:avLst/>
          </a:prstGeom>
          <a:noFill/>
        </p:spPr>
        <p:txBody>
          <a:bodyPr wrap="square">
            <a:spAutoFit/>
          </a:bodyPr>
          <a:lstStyle/>
          <a:p>
            <a:r>
              <a:rPr lang="en-GB" sz="1200" b="0" i="0" u="none" strike="noStrike" dirty="0">
                <a:solidFill>
                  <a:srgbClr val="000000"/>
                </a:solidFill>
                <a:effectLst/>
                <a:latin typeface="Century Gothic" panose="020B0502020202020204" pitchFamily="34" charset="0"/>
              </a:rPr>
              <a:t>Observation of Ecosystem Changes for Action</a:t>
            </a:r>
            <a:endParaRPr lang="en-BG" sz="1200" dirty="0">
              <a:latin typeface="Century Gothic" panose="020B0502020202020204" pitchFamily="34" charset="0"/>
            </a:endParaRPr>
          </a:p>
        </p:txBody>
      </p:sp>
      <p:pic>
        <p:nvPicPr>
          <p:cNvPr id="5" name="Picture 4">
            <a:extLst>
              <a:ext uri="{FF2B5EF4-FFF2-40B4-BE49-F238E27FC236}">
                <a16:creationId xmlns:a16="http://schemas.microsoft.com/office/drawing/2014/main" id="{439D707C-A786-63BD-78C0-1933E4403E23}"/>
              </a:ext>
            </a:extLst>
          </p:cNvPr>
          <p:cNvPicPr>
            <a:picLocks noChangeAspect="1"/>
          </p:cNvPicPr>
          <p:nvPr userDrawn="1"/>
        </p:nvPicPr>
        <p:blipFill>
          <a:blip r:embed="rId6"/>
          <a:stretch>
            <a:fillRect/>
          </a:stretch>
        </p:blipFill>
        <p:spPr>
          <a:xfrm>
            <a:off x="2904108" y="5988537"/>
            <a:ext cx="1587597" cy="467325"/>
          </a:xfrm>
          <a:prstGeom prst="rect">
            <a:avLst/>
          </a:prstGeom>
        </p:spPr>
      </p:pic>
      <p:pic>
        <p:nvPicPr>
          <p:cNvPr id="10" name="Picture 9">
            <a:extLst>
              <a:ext uri="{FF2B5EF4-FFF2-40B4-BE49-F238E27FC236}">
                <a16:creationId xmlns:a16="http://schemas.microsoft.com/office/drawing/2014/main" id="{5E0810FF-4244-7CF6-3D8F-F0F26221043D}"/>
              </a:ext>
            </a:extLst>
          </p:cNvPr>
          <p:cNvPicPr>
            <a:picLocks noChangeAspect="1"/>
          </p:cNvPicPr>
          <p:nvPr userDrawn="1"/>
        </p:nvPicPr>
        <p:blipFill>
          <a:blip r:embed="rId7"/>
          <a:stretch>
            <a:fillRect/>
          </a:stretch>
        </p:blipFill>
        <p:spPr>
          <a:xfrm>
            <a:off x="4661637" y="6055611"/>
            <a:ext cx="2032000" cy="654050"/>
          </a:xfrm>
          <a:prstGeom prst="rect">
            <a:avLst/>
          </a:prstGeom>
        </p:spPr>
      </p:pic>
      <p:sp>
        <p:nvSpPr>
          <p:cNvPr id="13" name="TextBox 12">
            <a:extLst>
              <a:ext uri="{FF2B5EF4-FFF2-40B4-BE49-F238E27FC236}">
                <a16:creationId xmlns:a16="http://schemas.microsoft.com/office/drawing/2014/main" id="{27035FFC-CE88-83E9-04A1-68EF9EDCDA3E}"/>
              </a:ext>
            </a:extLst>
          </p:cNvPr>
          <p:cNvSpPr txBox="1"/>
          <p:nvPr userDrawn="1"/>
        </p:nvSpPr>
        <p:spPr>
          <a:xfrm>
            <a:off x="4661637" y="5889050"/>
            <a:ext cx="6121666" cy="215444"/>
          </a:xfrm>
          <a:prstGeom prst="rect">
            <a:avLst/>
          </a:prstGeom>
          <a:noFill/>
        </p:spPr>
        <p:txBody>
          <a:bodyPr wrap="square">
            <a:spAutoFit/>
          </a:bodyPr>
          <a:lstStyle/>
          <a:p>
            <a:r>
              <a:rPr lang="en-GB" sz="800" b="0" i="0" dirty="0">
                <a:effectLst/>
                <a:latin typeface="Century Gothic" panose="020B0502020202020204" pitchFamily="34" charset="0"/>
              </a:rPr>
              <a:t>Project funded by</a:t>
            </a:r>
            <a:endParaRPr lang="en-BG" sz="800" dirty="0">
              <a:latin typeface="Century Gothic" panose="020B0502020202020204" pitchFamily="34" charset="0"/>
            </a:endParaRPr>
          </a:p>
        </p:txBody>
      </p:sp>
    </p:spTree>
    <p:extLst>
      <p:ext uri="{BB962C8B-B14F-4D97-AF65-F5344CB8AC3E}">
        <p14:creationId xmlns:p14="http://schemas.microsoft.com/office/powerpoint/2010/main" val="1381489464"/>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secHead" preserve="1">
  <p:cSld name="Thank you slide">
    <p:bg>
      <p:bgPr>
        <a:solidFill>
          <a:srgbClr val="4AC5D3"/>
        </a:solidFill>
        <a:effectLst/>
      </p:bgPr>
    </p:bg>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DF2996F7-B60B-2E97-2D00-10D28F022CBD}"/>
              </a:ext>
            </a:extLst>
          </p:cNvPr>
          <p:cNvPicPr>
            <a:picLocks noChangeAspect="1"/>
          </p:cNvPicPr>
          <p:nvPr userDrawn="1"/>
        </p:nvPicPr>
        <p:blipFill rotWithShape="1">
          <a:blip r:embed="rId2">
            <a:alphaModFix amt="42000"/>
          </a:blip>
          <a:srcRect t="6862" b="9204"/>
          <a:stretch/>
        </p:blipFill>
        <p:spPr>
          <a:xfrm>
            <a:off x="-11605" y="0"/>
            <a:ext cx="12202510" cy="6841672"/>
          </a:xfrm>
          <a:prstGeom prst="rect">
            <a:avLst/>
          </a:prstGeom>
        </p:spPr>
      </p:pic>
      <p:sp>
        <p:nvSpPr>
          <p:cNvPr id="2" name="Title 1">
            <a:extLst>
              <a:ext uri="{FF2B5EF4-FFF2-40B4-BE49-F238E27FC236}">
                <a16:creationId xmlns:a16="http://schemas.microsoft.com/office/drawing/2014/main" id="{92435634-E36E-581F-E40C-307370C4D911}"/>
              </a:ext>
            </a:extLst>
          </p:cNvPr>
          <p:cNvSpPr>
            <a:spLocks noGrp="1"/>
          </p:cNvSpPr>
          <p:nvPr>
            <p:ph type="title"/>
          </p:nvPr>
        </p:nvSpPr>
        <p:spPr>
          <a:xfrm>
            <a:off x="1419898" y="1701019"/>
            <a:ext cx="9352203" cy="2007415"/>
          </a:xfrm>
        </p:spPr>
        <p:txBody>
          <a:bodyPr anchor="ctr">
            <a:normAutofit/>
          </a:bodyPr>
          <a:lstStyle>
            <a:lvl1pPr algn="ctr">
              <a:defRPr sz="6600" b="1">
                <a:solidFill>
                  <a:schemeClr val="bg1"/>
                </a:solidFill>
              </a:defRPr>
            </a:lvl1pPr>
          </a:lstStyle>
          <a:p>
            <a:r>
              <a:rPr lang="en-GB" dirty="0"/>
              <a:t>Click to edit Master title style</a:t>
            </a:r>
            <a:endParaRPr lang="en-BG" dirty="0"/>
          </a:p>
        </p:txBody>
      </p:sp>
      <p:sp>
        <p:nvSpPr>
          <p:cNvPr id="3" name="Text Placeholder 2">
            <a:extLst>
              <a:ext uri="{FF2B5EF4-FFF2-40B4-BE49-F238E27FC236}">
                <a16:creationId xmlns:a16="http://schemas.microsoft.com/office/drawing/2014/main" id="{751E5966-BF78-F9DA-9964-822D606C8786}"/>
              </a:ext>
            </a:extLst>
          </p:cNvPr>
          <p:cNvSpPr>
            <a:spLocks noGrp="1"/>
          </p:cNvSpPr>
          <p:nvPr>
            <p:ph type="body" idx="1"/>
          </p:nvPr>
        </p:nvSpPr>
        <p:spPr>
          <a:xfrm>
            <a:off x="831850" y="4178646"/>
            <a:ext cx="10515600" cy="880895"/>
          </a:xfrm>
        </p:spPr>
        <p:txBody>
          <a:bodyPr/>
          <a:lstStyle>
            <a:lvl1pPr marL="0" indent="0" algn="ctr">
              <a:buNone/>
              <a:defRPr sz="2400" b="1">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Click to edit Master text styles</a:t>
            </a:r>
          </a:p>
        </p:txBody>
      </p:sp>
      <p:sp>
        <p:nvSpPr>
          <p:cNvPr id="6" name="Slide Number Placeholder 5">
            <a:extLst>
              <a:ext uri="{FF2B5EF4-FFF2-40B4-BE49-F238E27FC236}">
                <a16:creationId xmlns:a16="http://schemas.microsoft.com/office/drawing/2014/main" id="{7F1D5424-140D-347C-155E-13F2B9DD789D}"/>
              </a:ext>
            </a:extLst>
          </p:cNvPr>
          <p:cNvSpPr>
            <a:spLocks noGrp="1"/>
          </p:cNvSpPr>
          <p:nvPr>
            <p:ph type="sldNum" sz="quarter" idx="12"/>
          </p:nvPr>
        </p:nvSpPr>
        <p:spPr/>
        <p:txBody>
          <a:bodyPr/>
          <a:lstStyle>
            <a:lvl1pPr>
              <a:defRPr>
                <a:solidFill>
                  <a:schemeClr val="bg1"/>
                </a:solidFill>
              </a:defRPr>
            </a:lvl1pPr>
          </a:lstStyle>
          <a:p>
            <a:fld id="{CD4805D6-057F-1048-B770-DDF440AB6921}" type="slidenum">
              <a:rPr lang="en-BG" smtClean="0"/>
              <a:pPr/>
              <a:t>‹#›</a:t>
            </a:fld>
            <a:endParaRPr lang="en-BG" dirty="0"/>
          </a:p>
        </p:txBody>
      </p:sp>
      <p:sp>
        <p:nvSpPr>
          <p:cNvPr id="9" name="TextBox 8">
            <a:extLst>
              <a:ext uri="{FF2B5EF4-FFF2-40B4-BE49-F238E27FC236}">
                <a16:creationId xmlns:a16="http://schemas.microsoft.com/office/drawing/2014/main" id="{E39F2638-EB3B-05AF-7E82-3945EDFBA92A}"/>
              </a:ext>
            </a:extLst>
          </p:cNvPr>
          <p:cNvSpPr txBox="1"/>
          <p:nvPr userDrawn="1"/>
        </p:nvSpPr>
        <p:spPr>
          <a:xfrm>
            <a:off x="336884" y="1860884"/>
            <a:ext cx="184731" cy="369332"/>
          </a:xfrm>
          <a:prstGeom prst="rect">
            <a:avLst/>
          </a:prstGeom>
          <a:noFill/>
        </p:spPr>
        <p:txBody>
          <a:bodyPr wrap="none" rtlCol="0">
            <a:spAutoFit/>
          </a:bodyPr>
          <a:lstStyle/>
          <a:p>
            <a:endParaRPr lang="en-BG" dirty="0"/>
          </a:p>
        </p:txBody>
      </p:sp>
      <p:sp>
        <p:nvSpPr>
          <p:cNvPr id="24" name="Block Arc 23">
            <a:extLst>
              <a:ext uri="{FF2B5EF4-FFF2-40B4-BE49-F238E27FC236}">
                <a16:creationId xmlns:a16="http://schemas.microsoft.com/office/drawing/2014/main" id="{E2F2AB2D-0E65-E520-4D99-5243BDEB8F1E}"/>
              </a:ext>
            </a:extLst>
          </p:cNvPr>
          <p:cNvSpPr/>
          <p:nvPr userDrawn="1"/>
        </p:nvSpPr>
        <p:spPr>
          <a:xfrm rot="13455872">
            <a:off x="11690283" y="85811"/>
            <a:ext cx="335585" cy="335585"/>
          </a:xfrm>
          <a:prstGeom prst="blockArc">
            <a:avLst>
              <a:gd name="adj1" fmla="val 9379660"/>
              <a:gd name="adj2" fmla="val 18196528"/>
              <a:gd name="adj3" fmla="val 14108"/>
            </a:avLst>
          </a:prstGeom>
          <a:solidFill>
            <a:srgbClr val="163A3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BG" dirty="0">
              <a:solidFill>
                <a:schemeClr val="tx1"/>
              </a:solidFill>
            </a:endParaRPr>
          </a:p>
        </p:txBody>
      </p:sp>
      <p:pic>
        <p:nvPicPr>
          <p:cNvPr id="8" name="Picture 7">
            <a:extLst>
              <a:ext uri="{FF2B5EF4-FFF2-40B4-BE49-F238E27FC236}">
                <a16:creationId xmlns:a16="http://schemas.microsoft.com/office/drawing/2014/main" id="{E2B66C65-7BAE-3503-A48A-E71AFED80043}"/>
              </a:ext>
            </a:extLst>
          </p:cNvPr>
          <p:cNvPicPr>
            <a:picLocks noChangeAspect="1"/>
          </p:cNvPicPr>
          <p:nvPr userDrawn="1"/>
        </p:nvPicPr>
        <p:blipFill rotWithShape="1">
          <a:blip r:embed="rId3">
            <a:alphaModFix amt="78000"/>
          </a:blip>
          <a:srcRect l="5491" t="34976"/>
          <a:stretch/>
        </p:blipFill>
        <p:spPr>
          <a:xfrm>
            <a:off x="0" y="0"/>
            <a:ext cx="6682014" cy="2586034"/>
          </a:xfrm>
          <a:prstGeom prst="rect">
            <a:avLst/>
          </a:prstGeom>
        </p:spPr>
      </p:pic>
      <p:sp>
        <p:nvSpPr>
          <p:cNvPr id="11" name="Block Arc 10">
            <a:extLst>
              <a:ext uri="{FF2B5EF4-FFF2-40B4-BE49-F238E27FC236}">
                <a16:creationId xmlns:a16="http://schemas.microsoft.com/office/drawing/2014/main" id="{6D9140A3-738E-BC4F-8363-7AFD52C62668}"/>
              </a:ext>
            </a:extLst>
          </p:cNvPr>
          <p:cNvSpPr/>
          <p:nvPr userDrawn="1"/>
        </p:nvSpPr>
        <p:spPr>
          <a:xfrm rot="19470648">
            <a:off x="10752069" y="5402836"/>
            <a:ext cx="2877671" cy="2877671"/>
          </a:xfrm>
          <a:prstGeom prst="blockArc">
            <a:avLst>
              <a:gd name="adj1" fmla="val 12903808"/>
              <a:gd name="adj2" fmla="val 18368497"/>
              <a:gd name="adj3" fmla="val 21523"/>
            </a:avLst>
          </a:prstGeom>
          <a:solidFill>
            <a:srgbClr val="163A3C">
              <a:alpha val="81103"/>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BG" dirty="0">
              <a:solidFill>
                <a:schemeClr val="tx1"/>
              </a:solidFill>
            </a:endParaRPr>
          </a:p>
        </p:txBody>
      </p:sp>
    </p:spTree>
    <p:extLst>
      <p:ext uri="{BB962C8B-B14F-4D97-AF65-F5344CB8AC3E}">
        <p14:creationId xmlns:p14="http://schemas.microsoft.com/office/powerpoint/2010/main" val="4243382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rgbClr val="163A3C"/>
        </a:solidFill>
        <a:effectLst/>
      </p:bgPr>
    </p:bg>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4A3F59DF-C1A5-DAD6-0F75-04C666D1716B}"/>
              </a:ext>
            </a:extLst>
          </p:cNvPr>
          <p:cNvPicPr>
            <a:picLocks noChangeAspect="1"/>
          </p:cNvPicPr>
          <p:nvPr userDrawn="1"/>
        </p:nvPicPr>
        <p:blipFill rotWithShape="1">
          <a:blip r:embed="rId2">
            <a:alphaModFix amt="16000"/>
          </a:blip>
          <a:srcRect t="6008" b="9533"/>
          <a:stretch/>
        </p:blipFill>
        <p:spPr>
          <a:xfrm>
            <a:off x="0" y="0"/>
            <a:ext cx="12192000" cy="6858000"/>
          </a:xfrm>
          <a:prstGeom prst="rect">
            <a:avLst/>
          </a:prstGeom>
        </p:spPr>
      </p:pic>
      <p:pic>
        <p:nvPicPr>
          <p:cNvPr id="23" name="Picture 22">
            <a:extLst>
              <a:ext uri="{FF2B5EF4-FFF2-40B4-BE49-F238E27FC236}">
                <a16:creationId xmlns:a16="http://schemas.microsoft.com/office/drawing/2014/main" id="{F99D48CC-0763-A0DB-27A1-B01AF46C542A}"/>
              </a:ext>
            </a:extLst>
          </p:cNvPr>
          <p:cNvPicPr>
            <a:picLocks noChangeAspect="1"/>
          </p:cNvPicPr>
          <p:nvPr userDrawn="1"/>
        </p:nvPicPr>
        <p:blipFill rotWithShape="1">
          <a:blip r:embed="rId3">
            <a:alphaModFix amt="67000"/>
          </a:blip>
          <a:srcRect l="5491" t="34976"/>
          <a:stretch/>
        </p:blipFill>
        <p:spPr>
          <a:xfrm>
            <a:off x="0" y="0"/>
            <a:ext cx="6682014" cy="2586034"/>
          </a:xfrm>
          <a:prstGeom prst="rect">
            <a:avLst/>
          </a:prstGeom>
        </p:spPr>
      </p:pic>
      <p:sp>
        <p:nvSpPr>
          <p:cNvPr id="2" name="Title 1">
            <a:extLst>
              <a:ext uri="{FF2B5EF4-FFF2-40B4-BE49-F238E27FC236}">
                <a16:creationId xmlns:a16="http://schemas.microsoft.com/office/drawing/2014/main" id="{92435634-E36E-581F-E40C-307370C4D911}"/>
              </a:ext>
            </a:extLst>
          </p:cNvPr>
          <p:cNvSpPr>
            <a:spLocks noGrp="1"/>
          </p:cNvSpPr>
          <p:nvPr>
            <p:ph type="title"/>
          </p:nvPr>
        </p:nvSpPr>
        <p:spPr>
          <a:xfrm>
            <a:off x="831850" y="2275827"/>
            <a:ext cx="10515600" cy="2007415"/>
          </a:xfrm>
        </p:spPr>
        <p:txBody>
          <a:bodyPr anchor="ctr"/>
          <a:lstStyle>
            <a:lvl1pPr algn="ctr">
              <a:defRPr sz="6000">
                <a:solidFill>
                  <a:schemeClr val="bg1"/>
                </a:solidFill>
              </a:defRPr>
            </a:lvl1pPr>
          </a:lstStyle>
          <a:p>
            <a:r>
              <a:rPr lang="en-GB" dirty="0"/>
              <a:t>Click to edit Master title style</a:t>
            </a:r>
            <a:endParaRPr lang="en-BG" dirty="0"/>
          </a:p>
        </p:txBody>
      </p:sp>
      <p:sp>
        <p:nvSpPr>
          <p:cNvPr id="3" name="Text Placeholder 2">
            <a:extLst>
              <a:ext uri="{FF2B5EF4-FFF2-40B4-BE49-F238E27FC236}">
                <a16:creationId xmlns:a16="http://schemas.microsoft.com/office/drawing/2014/main" id="{751E5966-BF78-F9DA-9964-822D606C8786}"/>
              </a:ext>
            </a:extLst>
          </p:cNvPr>
          <p:cNvSpPr>
            <a:spLocks noGrp="1"/>
          </p:cNvSpPr>
          <p:nvPr>
            <p:ph type="body" idx="1"/>
          </p:nvPr>
        </p:nvSpPr>
        <p:spPr>
          <a:xfrm>
            <a:off x="831850" y="4589463"/>
            <a:ext cx="10515600" cy="880895"/>
          </a:xfrm>
        </p:spPr>
        <p:txBody>
          <a:bodyPr/>
          <a:lstStyle>
            <a:lvl1pPr marL="0" indent="0" algn="ctr">
              <a:buNone/>
              <a:defRPr sz="2400">
                <a:solidFill>
                  <a:srgbClr val="B4D785"/>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Click to edit Master text styles</a:t>
            </a:r>
          </a:p>
        </p:txBody>
      </p:sp>
      <p:sp>
        <p:nvSpPr>
          <p:cNvPr id="4" name="Date Placeholder 3">
            <a:extLst>
              <a:ext uri="{FF2B5EF4-FFF2-40B4-BE49-F238E27FC236}">
                <a16:creationId xmlns:a16="http://schemas.microsoft.com/office/drawing/2014/main" id="{D0265DAD-DABB-D565-7EE0-442E0B1CED78}"/>
              </a:ext>
            </a:extLst>
          </p:cNvPr>
          <p:cNvSpPr>
            <a:spLocks noGrp="1"/>
          </p:cNvSpPr>
          <p:nvPr>
            <p:ph type="dt" sz="half" idx="10"/>
          </p:nvPr>
        </p:nvSpPr>
        <p:spPr/>
        <p:txBody>
          <a:bodyPr/>
          <a:lstStyle/>
          <a:p>
            <a:fld id="{2F7A1CD9-128D-1945-A01B-D5463DE2A92A}" type="datetime1">
              <a:rPr lang="en-US" smtClean="0"/>
              <a:t>4/29/2024</a:t>
            </a:fld>
            <a:endParaRPr lang="en-BG"/>
          </a:p>
        </p:txBody>
      </p:sp>
      <p:sp>
        <p:nvSpPr>
          <p:cNvPr id="5" name="Footer Placeholder 4">
            <a:extLst>
              <a:ext uri="{FF2B5EF4-FFF2-40B4-BE49-F238E27FC236}">
                <a16:creationId xmlns:a16="http://schemas.microsoft.com/office/drawing/2014/main" id="{14650972-BBFD-757B-1265-661B3E721580}"/>
              </a:ext>
            </a:extLst>
          </p:cNvPr>
          <p:cNvSpPr>
            <a:spLocks noGrp="1"/>
          </p:cNvSpPr>
          <p:nvPr>
            <p:ph type="ftr" sz="quarter" idx="11"/>
          </p:nvPr>
        </p:nvSpPr>
        <p:spPr/>
        <p:txBody>
          <a:bodyPr/>
          <a:lstStyle/>
          <a:p>
            <a:endParaRPr lang="en-BG"/>
          </a:p>
        </p:txBody>
      </p:sp>
      <p:sp>
        <p:nvSpPr>
          <p:cNvPr id="6" name="Slide Number Placeholder 5">
            <a:extLst>
              <a:ext uri="{FF2B5EF4-FFF2-40B4-BE49-F238E27FC236}">
                <a16:creationId xmlns:a16="http://schemas.microsoft.com/office/drawing/2014/main" id="{7F1D5424-140D-347C-155E-13F2B9DD789D}"/>
              </a:ext>
            </a:extLst>
          </p:cNvPr>
          <p:cNvSpPr>
            <a:spLocks noGrp="1"/>
          </p:cNvSpPr>
          <p:nvPr>
            <p:ph type="sldNum" sz="quarter" idx="12"/>
          </p:nvPr>
        </p:nvSpPr>
        <p:spPr/>
        <p:txBody>
          <a:bodyPr/>
          <a:lstStyle>
            <a:lvl1pPr>
              <a:defRPr>
                <a:solidFill>
                  <a:schemeClr val="bg1"/>
                </a:solidFill>
              </a:defRPr>
            </a:lvl1pPr>
          </a:lstStyle>
          <a:p>
            <a:fld id="{CD4805D6-057F-1048-B770-DDF440AB6921}" type="slidenum">
              <a:rPr lang="en-BG" smtClean="0"/>
              <a:pPr/>
              <a:t>‹#›</a:t>
            </a:fld>
            <a:endParaRPr lang="en-BG" dirty="0"/>
          </a:p>
        </p:txBody>
      </p:sp>
      <p:sp>
        <p:nvSpPr>
          <p:cNvPr id="9" name="TextBox 8">
            <a:extLst>
              <a:ext uri="{FF2B5EF4-FFF2-40B4-BE49-F238E27FC236}">
                <a16:creationId xmlns:a16="http://schemas.microsoft.com/office/drawing/2014/main" id="{E39F2638-EB3B-05AF-7E82-3945EDFBA92A}"/>
              </a:ext>
            </a:extLst>
          </p:cNvPr>
          <p:cNvSpPr txBox="1"/>
          <p:nvPr userDrawn="1"/>
        </p:nvSpPr>
        <p:spPr>
          <a:xfrm>
            <a:off x="336884" y="1860884"/>
            <a:ext cx="184731" cy="369332"/>
          </a:xfrm>
          <a:prstGeom prst="rect">
            <a:avLst/>
          </a:prstGeom>
          <a:noFill/>
        </p:spPr>
        <p:txBody>
          <a:bodyPr wrap="none" rtlCol="0">
            <a:spAutoFit/>
          </a:bodyPr>
          <a:lstStyle/>
          <a:p>
            <a:endParaRPr lang="en-BG" dirty="0"/>
          </a:p>
        </p:txBody>
      </p:sp>
      <p:sp>
        <p:nvSpPr>
          <p:cNvPr id="10" name="Block Arc 9">
            <a:extLst>
              <a:ext uri="{FF2B5EF4-FFF2-40B4-BE49-F238E27FC236}">
                <a16:creationId xmlns:a16="http://schemas.microsoft.com/office/drawing/2014/main" id="{E922E44E-B7DF-1AB5-720D-3E3F1428D50D}"/>
              </a:ext>
            </a:extLst>
          </p:cNvPr>
          <p:cNvSpPr/>
          <p:nvPr userDrawn="1"/>
        </p:nvSpPr>
        <p:spPr>
          <a:xfrm rot="19470648">
            <a:off x="10753164" y="5419163"/>
            <a:ext cx="2877671" cy="2877671"/>
          </a:xfrm>
          <a:prstGeom prst="blockArc">
            <a:avLst>
              <a:gd name="adj1" fmla="val 12903808"/>
              <a:gd name="adj2" fmla="val 18368497"/>
              <a:gd name="adj3" fmla="val 21523"/>
            </a:avLst>
          </a:prstGeom>
          <a:solidFill>
            <a:srgbClr val="4AC5D3">
              <a:alpha val="81103"/>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BG" dirty="0">
              <a:solidFill>
                <a:schemeClr val="tx1"/>
              </a:solidFill>
            </a:endParaRPr>
          </a:p>
        </p:txBody>
      </p:sp>
      <p:sp>
        <p:nvSpPr>
          <p:cNvPr id="24" name="Block Arc 23">
            <a:extLst>
              <a:ext uri="{FF2B5EF4-FFF2-40B4-BE49-F238E27FC236}">
                <a16:creationId xmlns:a16="http://schemas.microsoft.com/office/drawing/2014/main" id="{E2F2AB2D-0E65-E520-4D99-5243BDEB8F1E}"/>
              </a:ext>
            </a:extLst>
          </p:cNvPr>
          <p:cNvSpPr/>
          <p:nvPr userDrawn="1"/>
        </p:nvSpPr>
        <p:spPr>
          <a:xfrm rot="13455872">
            <a:off x="11690283" y="85811"/>
            <a:ext cx="335585" cy="335585"/>
          </a:xfrm>
          <a:prstGeom prst="blockArc">
            <a:avLst>
              <a:gd name="adj1" fmla="val 9379660"/>
              <a:gd name="adj2" fmla="val 18196528"/>
              <a:gd name="adj3" fmla="val 14108"/>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BG" dirty="0">
              <a:solidFill>
                <a:schemeClr val="tx1"/>
              </a:solidFill>
            </a:endParaRPr>
          </a:p>
        </p:txBody>
      </p:sp>
      <p:pic>
        <p:nvPicPr>
          <p:cNvPr id="25" name="Picture 24">
            <a:extLst>
              <a:ext uri="{FF2B5EF4-FFF2-40B4-BE49-F238E27FC236}">
                <a16:creationId xmlns:a16="http://schemas.microsoft.com/office/drawing/2014/main" id="{8BC131FF-A334-4DC4-264C-81E5F1E9C4C4}"/>
              </a:ext>
            </a:extLst>
          </p:cNvPr>
          <p:cNvPicPr>
            <a:picLocks noChangeAspect="1"/>
          </p:cNvPicPr>
          <p:nvPr userDrawn="1"/>
        </p:nvPicPr>
        <p:blipFill rotWithShape="1">
          <a:blip r:embed="rId4"/>
          <a:srcRect t="1" r="80576" b="-26694"/>
          <a:stretch/>
        </p:blipFill>
        <p:spPr>
          <a:xfrm>
            <a:off x="97969" y="6105126"/>
            <a:ext cx="582424" cy="937839"/>
          </a:xfrm>
          <a:prstGeom prst="rect">
            <a:avLst/>
          </a:prstGeom>
        </p:spPr>
      </p:pic>
      <p:pic>
        <p:nvPicPr>
          <p:cNvPr id="27" name="Picture 26">
            <a:extLst>
              <a:ext uri="{FF2B5EF4-FFF2-40B4-BE49-F238E27FC236}">
                <a16:creationId xmlns:a16="http://schemas.microsoft.com/office/drawing/2014/main" id="{CC2162B9-191D-4A29-1B43-550530B4171A}"/>
              </a:ext>
            </a:extLst>
          </p:cNvPr>
          <p:cNvPicPr>
            <a:picLocks noChangeAspect="1"/>
          </p:cNvPicPr>
          <p:nvPr userDrawn="1"/>
        </p:nvPicPr>
        <p:blipFill rotWithShape="1">
          <a:blip r:embed="rId5"/>
          <a:srcRect r="80642"/>
          <a:stretch/>
        </p:blipFill>
        <p:spPr>
          <a:xfrm>
            <a:off x="97969" y="6105126"/>
            <a:ext cx="590359" cy="752874"/>
          </a:xfrm>
          <a:prstGeom prst="rect">
            <a:avLst/>
          </a:prstGeom>
        </p:spPr>
      </p:pic>
    </p:spTree>
    <p:extLst>
      <p:ext uri="{BB962C8B-B14F-4D97-AF65-F5344CB8AC3E}">
        <p14:creationId xmlns:p14="http://schemas.microsoft.com/office/powerpoint/2010/main" val="31423683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5CBA77-15E4-0019-61A8-08EEF831FB07}"/>
              </a:ext>
            </a:extLst>
          </p:cNvPr>
          <p:cNvSpPr>
            <a:spLocks noGrp="1"/>
          </p:cNvSpPr>
          <p:nvPr>
            <p:ph type="title"/>
          </p:nvPr>
        </p:nvSpPr>
        <p:spPr>
          <a:xfrm>
            <a:off x="254510" y="268555"/>
            <a:ext cx="10515600" cy="1325563"/>
          </a:xfrm>
        </p:spPr>
        <p:txBody>
          <a:bodyPr/>
          <a:lstStyle/>
          <a:p>
            <a:r>
              <a:rPr lang="en-GB" dirty="0"/>
              <a:t>Click to edit Master title style</a:t>
            </a:r>
            <a:endParaRPr lang="en-BG" dirty="0"/>
          </a:p>
        </p:txBody>
      </p:sp>
      <p:sp>
        <p:nvSpPr>
          <p:cNvPr id="3" name="Content Placeholder 2">
            <a:extLst>
              <a:ext uri="{FF2B5EF4-FFF2-40B4-BE49-F238E27FC236}">
                <a16:creationId xmlns:a16="http://schemas.microsoft.com/office/drawing/2014/main" id="{3A3295E6-7A39-C057-158E-6A1EB70BCC8F}"/>
              </a:ext>
            </a:extLst>
          </p:cNvPr>
          <p:cNvSpPr>
            <a:spLocks noGrp="1"/>
          </p:cNvSpPr>
          <p:nvPr>
            <p:ph idx="1"/>
          </p:nvPr>
        </p:nvSpPr>
        <p:spPr>
          <a:xfrm>
            <a:off x="254510" y="1792638"/>
            <a:ext cx="11682979"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BG"/>
          </a:p>
        </p:txBody>
      </p:sp>
      <p:sp>
        <p:nvSpPr>
          <p:cNvPr id="4" name="Date Placeholder 3">
            <a:extLst>
              <a:ext uri="{FF2B5EF4-FFF2-40B4-BE49-F238E27FC236}">
                <a16:creationId xmlns:a16="http://schemas.microsoft.com/office/drawing/2014/main" id="{6F625DC0-32B9-C490-94FA-6E3D2B56F95C}"/>
              </a:ext>
            </a:extLst>
          </p:cNvPr>
          <p:cNvSpPr>
            <a:spLocks noGrp="1"/>
          </p:cNvSpPr>
          <p:nvPr>
            <p:ph type="dt" sz="half" idx="10"/>
          </p:nvPr>
        </p:nvSpPr>
        <p:spPr/>
        <p:txBody>
          <a:bodyPr/>
          <a:lstStyle/>
          <a:p>
            <a:fld id="{9F7AE5CD-C3AF-9948-BBB5-58B16EA6C63D}" type="datetime1">
              <a:rPr lang="en-US" smtClean="0"/>
              <a:t>4/29/2024</a:t>
            </a:fld>
            <a:endParaRPr lang="en-BG"/>
          </a:p>
        </p:txBody>
      </p:sp>
      <p:sp>
        <p:nvSpPr>
          <p:cNvPr id="5" name="Footer Placeholder 4">
            <a:extLst>
              <a:ext uri="{FF2B5EF4-FFF2-40B4-BE49-F238E27FC236}">
                <a16:creationId xmlns:a16="http://schemas.microsoft.com/office/drawing/2014/main" id="{63735017-B8AC-C1D4-0A7F-459408AF950E}"/>
              </a:ext>
            </a:extLst>
          </p:cNvPr>
          <p:cNvSpPr>
            <a:spLocks noGrp="1"/>
          </p:cNvSpPr>
          <p:nvPr>
            <p:ph type="ftr" sz="quarter" idx="11"/>
          </p:nvPr>
        </p:nvSpPr>
        <p:spPr/>
        <p:txBody>
          <a:bodyPr/>
          <a:lstStyle/>
          <a:p>
            <a:endParaRPr lang="en-BG"/>
          </a:p>
        </p:txBody>
      </p:sp>
      <p:sp>
        <p:nvSpPr>
          <p:cNvPr id="7" name="Slide Number Placeholder 5">
            <a:extLst>
              <a:ext uri="{FF2B5EF4-FFF2-40B4-BE49-F238E27FC236}">
                <a16:creationId xmlns:a16="http://schemas.microsoft.com/office/drawing/2014/main" id="{01FD7A3A-7AE2-B2FB-EDAB-6DF6157E6CAD}"/>
              </a:ext>
            </a:extLst>
          </p:cNvPr>
          <p:cNvSpPr>
            <a:spLocks noGrp="1"/>
          </p:cNvSpPr>
          <p:nvPr>
            <p:ph type="sldNum" sz="quarter" idx="12"/>
          </p:nvPr>
        </p:nvSpPr>
        <p:spPr>
          <a:xfrm>
            <a:off x="153864" y="6339112"/>
            <a:ext cx="474551" cy="365125"/>
          </a:xfrm>
        </p:spPr>
        <p:txBody>
          <a:bodyPr/>
          <a:lstStyle/>
          <a:p>
            <a:fld id="{CD4805D6-057F-1048-B770-DDF440AB6921}" type="slidenum">
              <a:rPr lang="en-BG" smtClean="0"/>
              <a:t>‹#›</a:t>
            </a:fld>
            <a:endParaRPr lang="en-BG"/>
          </a:p>
        </p:txBody>
      </p:sp>
      <p:sp>
        <p:nvSpPr>
          <p:cNvPr id="9" name="Slide Number Placeholder 5">
            <a:extLst>
              <a:ext uri="{FF2B5EF4-FFF2-40B4-BE49-F238E27FC236}">
                <a16:creationId xmlns:a16="http://schemas.microsoft.com/office/drawing/2014/main" id="{1B47E58D-EFBA-29E5-F4F2-868132F22E26}"/>
              </a:ext>
            </a:extLst>
          </p:cNvPr>
          <p:cNvSpPr txBox="1">
            <a:spLocks/>
          </p:cNvSpPr>
          <p:nvPr userDrawn="1"/>
        </p:nvSpPr>
        <p:spPr>
          <a:xfrm>
            <a:off x="11631310" y="68880"/>
            <a:ext cx="464041" cy="365125"/>
          </a:xfrm>
          <a:prstGeom prst="rect">
            <a:avLst/>
          </a:prstGeom>
        </p:spPr>
        <p:txBody>
          <a:bodyPr vert="horz" lIns="91440" tIns="45720" rIns="91440" bIns="45720" rtlCol="0" anchor="ctr"/>
          <a:lstStyle>
            <a:defPPr>
              <a:defRPr lang="en-BG"/>
            </a:defPPr>
            <a:lvl1pPr marL="0" algn="ctr" defTabSz="914400" rtl="0" eaLnBrk="1" latinLnBrk="0" hangingPunct="1">
              <a:defRPr sz="1100" kern="1200">
                <a:solidFill>
                  <a:srgbClr val="163A3C"/>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D4805D6-057F-1048-B770-DDF440AB6921}" type="slidenum">
              <a:rPr lang="en-BG" smtClean="0"/>
              <a:pPr/>
              <a:t>‹#›</a:t>
            </a:fld>
            <a:endParaRPr lang="en-BG" dirty="0"/>
          </a:p>
        </p:txBody>
      </p:sp>
    </p:spTree>
    <p:extLst>
      <p:ext uri="{BB962C8B-B14F-4D97-AF65-F5344CB8AC3E}">
        <p14:creationId xmlns:p14="http://schemas.microsoft.com/office/powerpoint/2010/main" val="19932890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B4C081-AAB0-0769-9218-7368DFDA980D}"/>
              </a:ext>
            </a:extLst>
          </p:cNvPr>
          <p:cNvSpPr>
            <a:spLocks noGrp="1"/>
          </p:cNvSpPr>
          <p:nvPr>
            <p:ph type="title"/>
          </p:nvPr>
        </p:nvSpPr>
        <p:spPr/>
        <p:txBody>
          <a:bodyPr/>
          <a:lstStyle/>
          <a:p>
            <a:r>
              <a:rPr lang="en-GB"/>
              <a:t>Click to edit Master title style</a:t>
            </a:r>
            <a:endParaRPr lang="en-BG"/>
          </a:p>
        </p:txBody>
      </p:sp>
      <p:sp>
        <p:nvSpPr>
          <p:cNvPr id="3" name="Content Placeholder 2">
            <a:extLst>
              <a:ext uri="{FF2B5EF4-FFF2-40B4-BE49-F238E27FC236}">
                <a16:creationId xmlns:a16="http://schemas.microsoft.com/office/drawing/2014/main" id="{CE28513C-26D1-765F-0D76-C6BA61D4AC69}"/>
              </a:ext>
            </a:extLst>
          </p:cNvPr>
          <p:cNvSpPr>
            <a:spLocks noGrp="1"/>
          </p:cNvSpPr>
          <p:nvPr>
            <p:ph sz="half" idx="1"/>
          </p:nvPr>
        </p:nvSpPr>
        <p:spPr>
          <a:xfrm>
            <a:off x="391139" y="1525020"/>
            <a:ext cx="542544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BG"/>
          </a:p>
        </p:txBody>
      </p:sp>
      <p:sp>
        <p:nvSpPr>
          <p:cNvPr id="4" name="Content Placeholder 3">
            <a:extLst>
              <a:ext uri="{FF2B5EF4-FFF2-40B4-BE49-F238E27FC236}">
                <a16:creationId xmlns:a16="http://schemas.microsoft.com/office/drawing/2014/main" id="{F006C17D-3C23-56A8-10ED-9B99AEE9F0B5}"/>
              </a:ext>
            </a:extLst>
          </p:cNvPr>
          <p:cNvSpPr>
            <a:spLocks noGrp="1"/>
          </p:cNvSpPr>
          <p:nvPr>
            <p:ph sz="half" idx="2"/>
          </p:nvPr>
        </p:nvSpPr>
        <p:spPr>
          <a:xfrm>
            <a:off x="6230112" y="1525020"/>
            <a:ext cx="5425440" cy="4351338"/>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BG" dirty="0"/>
          </a:p>
        </p:txBody>
      </p:sp>
      <p:sp>
        <p:nvSpPr>
          <p:cNvPr id="5" name="Date Placeholder 4">
            <a:extLst>
              <a:ext uri="{FF2B5EF4-FFF2-40B4-BE49-F238E27FC236}">
                <a16:creationId xmlns:a16="http://schemas.microsoft.com/office/drawing/2014/main" id="{43A0D1BB-8E7B-53B2-3C63-6B8CA15F28EB}"/>
              </a:ext>
            </a:extLst>
          </p:cNvPr>
          <p:cNvSpPr>
            <a:spLocks noGrp="1"/>
          </p:cNvSpPr>
          <p:nvPr>
            <p:ph type="dt" sz="half" idx="10"/>
          </p:nvPr>
        </p:nvSpPr>
        <p:spPr/>
        <p:txBody>
          <a:bodyPr/>
          <a:lstStyle/>
          <a:p>
            <a:fld id="{6452F636-7D57-0F40-AE6D-2D23F6E69CFA}" type="datetime1">
              <a:rPr lang="en-US" smtClean="0"/>
              <a:t>4/29/2024</a:t>
            </a:fld>
            <a:endParaRPr lang="en-BG"/>
          </a:p>
        </p:txBody>
      </p:sp>
      <p:sp>
        <p:nvSpPr>
          <p:cNvPr id="6" name="Footer Placeholder 5">
            <a:extLst>
              <a:ext uri="{FF2B5EF4-FFF2-40B4-BE49-F238E27FC236}">
                <a16:creationId xmlns:a16="http://schemas.microsoft.com/office/drawing/2014/main" id="{785AB4FD-E1F0-328C-6C2B-29787B062E71}"/>
              </a:ext>
            </a:extLst>
          </p:cNvPr>
          <p:cNvSpPr>
            <a:spLocks noGrp="1"/>
          </p:cNvSpPr>
          <p:nvPr>
            <p:ph type="ftr" sz="quarter" idx="11"/>
          </p:nvPr>
        </p:nvSpPr>
        <p:spPr/>
        <p:txBody>
          <a:bodyPr/>
          <a:lstStyle/>
          <a:p>
            <a:endParaRPr lang="en-BG"/>
          </a:p>
        </p:txBody>
      </p:sp>
      <p:sp>
        <p:nvSpPr>
          <p:cNvPr id="7" name="Slide Number Placeholder 6">
            <a:extLst>
              <a:ext uri="{FF2B5EF4-FFF2-40B4-BE49-F238E27FC236}">
                <a16:creationId xmlns:a16="http://schemas.microsoft.com/office/drawing/2014/main" id="{A39248A1-517D-8E63-DE31-DE560C2C8C6E}"/>
              </a:ext>
            </a:extLst>
          </p:cNvPr>
          <p:cNvSpPr>
            <a:spLocks noGrp="1"/>
          </p:cNvSpPr>
          <p:nvPr>
            <p:ph type="sldNum" sz="quarter" idx="12"/>
          </p:nvPr>
        </p:nvSpPr>
        <p:spPr/>
        <p:txBody>
          <a:bodyPr/>
          <a:lstStyle/>
          <a:p>
            <a:fld id="{CD4805D6-057F-1048-B770-DDF440AB6921}" type="slidenum">
              <a:rPr lang="en-BG" smtClean="0"/>
              <a:t>‹#›</a:t>
            </a:fld>
            <a:endParaRPr lang="en-BG"/>
          </a:p>
        </p:txBody>
      </p:sp>
    </p:spTree>
    <p:extLst>
      <p:ext uri="{BB962C8B-B14F-4D97-AF65-F5344CB8AC3E}">
        <p14:creationId xmlns:p14="http://schemas.microsoft.com/office/powerpoint/2010/main" val="39992994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154864-2635-0E54-9E07-5FD36BB0C9FD}"/>
              </a:ext>
            </a:extLst>
          </p:cNvPr>
          <p:cNvSpPr>
            <a:spLocks noGrp="1"/>
          </p:cNvSpPr>
          <p:nvPr>
            <p:ph type="title"/>
          </p:nvPr>
        </p:nvSpPr>
        <p:spPr>
          <a:xfrm>
            <a:off x="839788" y="365125"/>
            <a:ext cx="10515600" cy="1325563"/>
          </a:xfrm>
        </p:spPr>
        <p:txBody>
          <a:bodyPr/>
          <a:lstStyle/>
          <a:p>
            <a:r>
              <a:rPr lang="en-GB" dirty="0"/>
              <a:t>Click to edit Master title style</a:t>
            </a:r>
            <a:endParaRPr lang="en-BG" dirty="0"/>
          </a:p>
        </p:txBody>
      </p:sp>
      <p:sp>
        <p:nvSpPr>
          <p:cNvPr id="3" name="Text Placeholder 2">
            <a:extLst>
              <a:ext uri="{FF2B5EF4-FFF2-40B4-BE49-F238E27FC236}">
                <a16:creationId xmlns:a16="http://schemas.microsoft.com/office/drawing/2014/main" id="{13CDD8CA-FA6B-733B-714A-065ED5E15B67}"/>
              </a:ext>
            </a:extLst>
          </p:cNvPr>
          <p:cNvSpPr>
            <a:spLocks noGrp="1"/>
          </p:cNvSpPr>
          <p:nvPr>
            <p:ph type="body" idx="1"/>
          </p:nvPr>
        </p:nvSpPr>
        <p:spPr>
          <a:xfrm>
            <a:off x="839788" y="1681163"/>
            <a:ext cx="5157787" cy="823912"/>
          </a:xfrm>
        </p:spPr>
        <p:txBody>
          <a:bodyPr anchor="t"/>
          <a:lstStyle>
            <a:lvl1pPr marL="0" indent="0">
              <a:buNone/>
              <a:defRPr sz="2400" b="1">
                <a:solidFill>
                  <a:srgbClr val="B4D78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a:t>Click to edit Master text styles</a:t>
            </a:r>
          </a:p>
        </p:txBody>
      </p:sp>
      <p:sp>
        <p:nvSpPr>
          <p:cNvPr id="4" name="Content Placeholder 3">
            <a:extLst>
              <a:ext uri="{FF2B5EF4-FFF2-40B4-BE49-F238E27FC236}">
                <a16:creationId xmlns:a16="http://schemas.microsoft.com/office/drawing/2014/main" id="{5C5A6233-85BB-8EA3-83BF-4DB7C4440E64}"/>
              </a:ext>
            </a:extLst>
          </p:cNvPr>
          <p:cNvSpPr>
            <a:spLocks noGrp="1"/>
          </p:cNvSpPr>
          <p:nvPr>
            <p:ph sz="half" idx="2"/>
          </p:nvPr>
        </p:nvSpPr>
        <p:spPr>
          <a:xfrm>
            <a:off x="839788" y="2505075"/>
            <a:ext cx="5157787" cy="3684588"/>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BG" dirty="0"/>
          </a:p>
        </p:txBody>
      </p:sp>
      <p:sp>
        <p:nvSpPr>
          <p:cNvPr id="5" name="Text Placeholder 4">
            <a:extLst>
              <a:ext uri="{FF2B5EF4-FFF2-40B4-BE49-F238E27FC236}">
                <a16:creationId xmlns:a16="http://schemas.microsoft.com/office/drawing/2014/main" id="{B6361DD3-47CE-B561-ACB0-0EF1CF213E7B}"/>
              </a:ext>
            </a:extLst>
          </p:cNvPr>
          <p:cNvSpPr>
            <a:spLocks noGrp="1"/>
          </p:cNvSpPr>
          <p:nvPr>
            <p:ph type="body" sz="quarter" idx="3"/>
          </p:nvPr>
        </p:nvSpPr>
        <p:spPr>
          <a:xfrm>
            <a:off x="6172200" y="1681163"/>
            <a:ext cx="5183188" cy="823912"/>
          </a:xfrm>
        </p:spPr>
        <p:txBody>
          <a:bodyPr anchor="t"/>
          <a:lstStyle>
            <a:lvl1pPr marL="0" indent="0">
              <a:buNone/>
              <a:defRPr sz="2400" b="1">
                <a:solidFill>
                  <a:srgbClr val="B4D78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a:t>Click to edit Master text styles</a:t>
            </a:r>
          </a:p>
        </p:txBody>
      </p:sp>
      <p:sp>
        <p:nvSpPr>
          <p:cNvPr id="6" name="Content Placeholder 5">
            <a:extLst>
              <a:ext uri="{FF2B5EF4-FFF2-40B4-BE49-F238E27FC236}">
                <a16:creationId xmlns:a16="http://schemas.microsoft.com/office/drawing/2014/main" id="{6C2B3BE6-FABE-CF93-1CA4-861D4B3BACB9}"/>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BG"/>
          </a:p>
        </p:txBody>
      </p:sp>
      <p:sp>
        <p:nvSpPr>
          <p:cNvPr id="7" name="Date Placeholder 6">
            <a:extLst>
              <a:ext uri="{FF2B5EF4-FFF2-40B4-BE49-F238E27FC236}">
                <a16:creationId xmlns:a16="http://schemas.microsoft.com/office/drawing/2014/main" id="{F98D7BDA-5A8B-B795-36A5-6172077E3151}"/>
              </a:ext>
            </a:extLst>
          </p:cNvPr>
          <p:cNvSpPr>
            <a:spLocks noGrp="1"/>
          </p:cNvSpPr>
          <p:nvPr>
            <p:ph type="dt" sz="half" idx="10"/>
          </p:nvPr>
        </p:nvSpPr>
        <p:spPr/>
        <p:txBody>
          <a:bodyPr/>
          <a:lstStyle/>
          <a:p>
            <a:fld id="{CF43149C-8DD0-F547-AE81-3FEFCA934693}" type="datetime1">
              <a:rPr lang="en-US" smtClean="0"/>
              <a:t>4/29/2024</a:t>
            </a:fld>
            <a:endParaRPr lang="en-BG"/>
          </a:p>
        </p:txBody>
      </p:sp>
      <p:sp>
        <p:nvSpPr>
          <p:cNvPr id="8" name="Footer Placeholder 7">
            <a:extLst>
              <a:ext uri="{FF2B5EF4-FFF2-40B4-BE49-F238E27FC236}">
                <a16:creationId xmlns:a16="http://schemas.microsoft.com/office/drawing/2014/main" id="{001672E0-4C9E-D09F-59D8-2D5569E9CED3}"/>
              </a:ext>
            </a:extLst>
          </p:cNvPr>
          <p:cNvSpPr>
            <a:spLocks noGrp="1"/>
          </p:cNvSpPr>
          <p:nvPr>
            <p:ph type="ftr" sz="quarter" idx="11"/>
          </p:nvPr>
        </p:nvSpPr>
        <p:spPr/>
        <p:txBody>
          <a:bodyPr/>
          <a:lstStyle/>
          <a:p>
            <a:endParaRPr lang="en-BG"/>
          </a:p>
        </p:txBody>
      </p:sp>
      <p:sp>
        <p:nvSpPr>
          <p:cNvPr id="9" name="Slide Number Placeholder 8">
            <a:extLst>
              <a:ext uri="{FF2B5EF4-FFF2-40B4-BE49-F238E27FC236}">
                <a16:creationId xmlns:a16="http://schemas.microsoft.com/office/drawing/2014/main" id="{93537A0C-27B2-64FD-2BC2-23C08346E3A6}"/>
              </a:ext>
            </a:extLst>
          </p:cNvPr>
          <p:cNvSpPr>
            <a:spLocks noGrp="1"/>
          </p:cNvSpPr>
          <p:nvPr>
            <p:ph type="sldNum" sz="quarter" idx="12"/>
          </p:nvPr>
        </p:nvSpPr>
        <p:spPr/>
        <p:txBody>
          <a:bodyPr/>
          <a:lstStyle/>
          <a:p>
            <a:fld id="{CD4805D6-057F-1048-B770-DDF440AB6921}" type="slidenum">
              <a:rPr lang="en-BG" smtClean="0"/>
              <a:t>‹#›</a:t>
            </a:fld>
            <a:endParaRPr lang="en-BG"/>
          </a:p>
        </p:txBody>
      </p:sp>
    </p:spTree>
    <p:extLst>
      <p:ext uri="{BB962C8B-B14F-4D97-AF65-F5344CB8AC3E}">
        <p14:creationId xmlns:p14="http://schemas.microsoft.com/office/powerpoint/2010/main" val="29317789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2657FB-6A45-4DA4-D1C1-2BC1C84DB0EC}"/>
              </a:ext>
            </a:extLst>
          </p:cNvPr>
          <p:cNvSpPr>
            <a:spLocks noGrp="1"/>
          </p:cNvSpPr>
          <p:nvPr>
            <p:ph type="title"/>
          </p:nvPr>
        </p:nvSpPr>
        <p:spPr/>
        <p:txBody>
          <a:bodyPr/>
          <a:lstStyle/>
          <a:p>
            <a:r>
              <a:rPr lang="en-GB"/>
              <a:t>Click to edit Master title style</a:t>
            </a:r>
            <a:endParaRPr lang="en-BG"/>
          </a:p>
        </p:txBody>
      </p:sp>
      <p:sp>
        <p:nvSpPr>
          <p:cNvPr id="3" name="Date Placeholder 2">
            <a:extLst>
              <a:ext uri="{FF2B5EF4-FFF2-40B4-BE49-F238E27FC236}">
                <a16:creationId xmlns:a16="http://schemas.microsoft.com/office/drawing/2014/main" id="{C15564FC-1535-9373-85B8-B8FE83A6C64D}"/>
              </a:ext>
            </a:extLst>
          </p:cNvPr>
          <p:cNvSpPr>
            <a:spLocks noGrp="1"/>
          </p:cNvSpPr>
          <p:nvPr>
            <p:ph type="dt" sz="half" idx="10"/>
          </p:nvPr>
        </p:nvSpPr>
        <p:spPr/>
        <p:txBody>
          <a:bodyPr/>
          <a:lstStyle/>
          <a:p>
            <a:fld id="{FD35E9CA-7B76-6546-9BAA-B55716F659FB}" type="datetime1">
              <a:rPr lang="en-US" smtClean="0"/>
              <a:t>4/29/2024</a:t>
            </a:fld>
            <a:endParaRPr lang="en-BG"/>
          </a:p>
        </p:txBody>
      </p:sp>
      <p:sp>
        <p:nvSpPr>
          <p:cNvPr id="4" name="Footer Placeholder 3">
            <a:extLst>
              <a:ext uri="{FF2B5EF4-FFF2-40B4-BE49-F238E27FC236}">
                <a16:creationId xmlns:a16="http://schemas.microsoft.com/office/drawing/2014/main" id="{B1412EA5-933C-A0D4-D61B-91353AF24881}"/>
              </a:ext>
            </a:extLst>
          </p:cNvPr>
          <p:cNvSpPr>
            <a:spLocks noGrp="1"/>
          </p:cNvSpPr>
          <p:nvPr>
            <p:ph type="ftr" sz="quarter" idx="11"/>
          </p:nvPr>
        </p:nvSpPr>
        <p:spPr/>
        <p:txBody>
          <a:bodyPr/>
          <a:lstStyle/>
          <a:p>
            <a:endParaRPr lang="en-BG"/>
          </a:p>
        </p:txBody>
      </p:sp>
      <p:sp>
        <p:nvSpPr>
          <p:cNvPr id="5" name="Slide Number Placeholder 4">
            <a:extLst>
              <a:ext uri="{FF2B5EF4-FFF2-40B4-BE49-F238E27FC236}">
                <a16:creationId xmlns:a16="http://schemas.microsoft.com/office/drawing/2014/main" id="{CECFF270-96FD-9300-BE70-2CDCC87749E8}"/>
              </a:ext>
            </a:extLst>
          </p:cNvPr>
          <p:cNvSpPr>
            <a:spLocks noGrp="1"/>
          </p:cNvSpPr>
          <p:nvPr>
            <p:ph type="sldNum" sz="quarter" idx="12"/>
          </p:nvPr>
        </p:nvSpPr>
        <p:spPr/>
        <p:txBody>
          <a:bodyPr/>
          <a:lstStyle/>
          <a:p>
            <a:fld id="{CD4805D6-057F-1048-B770-DDF440AB6921}" type="slidenum">
              <a:rPr lang="en-BG" smtClean="0"/>
              <a:t>‹#›</a:t>
            </a:fld>
            <a:endParaRPr lang="en-BG"/>
          </a:p>
        </p:txBody>
      </p:sp>
    </p:spTree>
    <p:extLst>
      <p:ext uri="{BB962C8B-B14F-4D97-AF65-F5344CB8AC3E}">
        <p14:creationId xmlns:p14="http://schemas.microsoft.com/office/powerpoint/2010/main" val="946655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061D546-A3B9-E548-E703-82CF7D6D6543}"/>
              </a:ext>
            </a:extLst>
          </p:cNvPr>
          <p:cNvSpPr>
            <a:spLocks noGrp="1"/>
          </p:cNvSpPr>
          <p:nvPr>
            <p:ph type="dt" sz="half" idx="10"/>
          </p:nvPr>
        </p:nvSpPr>
        <p:spPr/>
        <p:txBody>
          <a:bodyPr/>
          <a:lstStyle/>
          <a:p>
            <a:fld id="{194FFC91-18F5-0C4B-AEA3-9FE007E98DEA}" type="datetime1">
              <a:rPr lang="en-US" smtClean="0"/>
              <a:t>4/29/2024</a:t>
            </a:fld>
            <a:endParaRPr lang="en-BG"/>
          </a:p>
        </p:txBody>
      </p:sp>
      <p:sp>
        <p:nvSpPr>
          <p:cNvPr id="3" name="Footer Placeholder 2">
            <a:extLst>
              <a:ext uri="{FF2B5EF4-FFF2-40B4-BE49-F238E27FC236}">
                <a16:creationId xmlns:a16="http://schemas.microsoft.com/office/drawing/2014/main" id="{08BDA293-82EF-E08D-1F99-A7A5C781D9D0}"/>
              </a:ext>
            </a:extLst>
          </p:cNvPr>
          <p:cNvSpPr>
            <a:spLocks noGrp="1"/>
          </p:cNvSpPr>
          <p:nvPr>
            <p:ph type="ftr" sz="quarter" idx="11"/>
          </p:nvPr>
        </p:nvSpPr>
        <p:spPr/>
        <p:txBody>
          <a:bodyPr/>
          <a:lstStyle/>
          <a:p>
            <a:endParaRPr lang="en-BG"/>
          </a:p>
        </p:txBody>
      </p:sp>
      <p:sp>
        <p:nvSpPr>
          <p:cNvPr id="4" name="Slide Number Placeholder 3">
            <a:extLst>
              <a:ext uri="{FF2B5EF4-FFF2-40B4-BE49-F238E27FC236}">
                <a16:creationId xmlns:a16="http://schemas.microsoft.com/office/drawing/2014/main" id="{C09DEF46-CA1A-AA8B-DD9F-33452D2E3F22}"/>
              </a:ext>
            </a:extLst>
          </p:cNvPr>
          <p:cNvSpPr>
            <a:spLocks noGrp="1"/>
          </p:cNvSpPr>
          <p:nvPr>
            <p:ph type="sldNum" sz="quarter" idx="12"/>
          </p:nvPr>
        </p:nvSpPr>
        <p:spPr/>
        <p:txBody>
          <a:bodyPr/>
          <a:lstStyle/>
          <a:p>
            <a:fld id="{CD4805D6-057F-1048-B770-DDF440AB6921}" type="slidenum">
              <a:rPr lang="en-BG" smtClean="0"/>
              <a:t>‹#›</a:t>
            </a:fld>
            <a:endParaRPr lang="en-BG"/>
          </a:p>
        </p:txBody>
      </p:sp>
    </p:spTree>
    <p:extLst>
      <p:ext uri="{BB962C8B-B14F-4D97-AF65-F5344CB8AC3E}">
        <p14:creationId xmlns:p14="http://schemas.microsoft.com/office/powerpoint/2010/main" val="3322097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Pie 8">
            <a:extLst>
              <a:ext uri="{FF2B5EF4-FFF2-40B4-BE49-F238E27FC236}">
                <a16:creationId xmlns:a16="http://schemas.microsoft.com/office/drawing/2014/main" id="{AA3C13C6-3ED9-9ADF-B721-4D3D45AEA5EC}"/>
              </a:ext>
            </a:extLst>
          </p:cNvPr>
          <p:cNvSpPr/>
          <p:nvPr userDrawn="1"/>
        </p:nvSpPr>
        <p:spPr>
          <a:xfrm>
            <a:off x="-5597979" y="-5997341"/>
            <a:ext cx="11195958" cy="11994682"/>
          </a:xfrm>
          <a:prstGeom prst="pie">
            <a:avLst>
              <a:gd name="adj1" fmla="val 21594269"/>
              <a:gd name="adj2" fmla="val 5393658"/>
            </a:avLst>
          </a:prstGeom>
          <a:solidFill>
            <a:srgbClr val="163A3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BG" dirty="0">
              <a:solidFill>
                <a:schemeClr val="tx1"/>
              </a:solidFill>
            </a:endParaRPr>
          </a:p>
        </p:txBody>
      </p:sp>
      <p:sp>
        <p:nvSpPr>
          <p:cNvPr id="2" name="Title 1">
            <a:extLst>
              <a:ext uri="{FF2B5EF4-FFF2-40B4-BE49-F238E27FC236}">
                <a16:creationId xmlns:a16="http://schemas.microsoft.com/office/drawing/2014/main" id="{2B37C33D-B752-0795-EB2A-64739E146CA2}"/>
              </a:ext>
            </a:extLst>
          </p:cNvPr>
          <p:cNvSpPr>
            <a:spLocks noGrp="1"/>
          </p:cNvSpPr>
          <p:nvPr>
            <p:ph type="title"/>
          </p:nvPr>
        </p:nvSpPr>
        <p:spPr>
          <a:xfrm>
            <a:off x="628415" y="702129"/>
            <a:ext cx="3932237" cy="1469003"/>
          </a:xfrm>
        </p:spPr>
        <p:txBody>
          <a:bodyPr anchor="t"/>
          <a:lstStyle>
            <a:lvl1pPr>
              <a:defRPr sz="3200">
                <a:solidFill>
                  <a:schemeClr val="bg1"/>
                </a:solidFill>
              </a:defRPr>
            </a:lvl1pPr>
          </a:lstStyle>
          <a:p>
            <a:r>
              <a:rPr lang="en-GB" dirty="0"/>
              <a:t>Click to edit Master title style</a:t>
            </a:r>
            <a:endParaRPr lang="en-BG" dirty="0"/>
          </a:p>
        </p:txBody>
      </p:sp>
      <p:sp>
        <p:nvSpPr>
          <p:cNvPr id="3" name="Content Placeholder 2">
            <a:extLst>
              <a:ext uri="{FF2B5EF4-FFF2-40B4-BE49-F238E27FC236}">
                <a16:creationId xmlns:a16="http://schemas.microsoft.com/office/drawing/2014/main" id="{78D1D0CE-7A9A-B3E3-91E4-A066382FCED0}"/>
              </a:ext>
            </a:extLst>
          </p:cNvPr>
          <p:cNvSpPr>
            <a:spLocks noGrp="1"/>
          </p:cNvSpPr>
          <p:nvPr>
            <p:ph idx="1"/>
          </p:nvPr>
        </p:nvSpPr>
        <p:spPr>
          <a:xfrm>
            <a:off x="6074228" y="987425"/>
            <a:ext cx="5489357" cy="4873625"/>
          </a:xfrm>
        </p:spPr>
        <p:txBody>
          <a:bodyPr/>
          <a:lstStyle>
            <a:lvl1pPr>
              <a:defRPr sz="2400"/>
            </a:lvl1pPr>
            <a:lvl2pPr>
              <a:defRPr sz="2000"/>
            </a:lvl2pPr>
            <a:lvl3pPr>
              <a:defRPr sz="1600"/>
            </a:lvl3pPr>
            <a:lvl4pPr>
              <a:defRPr sz="1400"/>
            </a:lvl4pPr>
            <a:lvl5pPr>
              <a:defRPr sz="1400"/>
            </a:lvl5pPr>
            <a:lvl6pPr>
              <a:defRPr sz="2000"/>
            </a:lvl6pPr>
            <a:lvl7pPr>
              <a:defRPr sz="2000"/>
            </a:lvl7pPr>
            <a:lvl8pPr>
              <a:defRPr sz="2000"/>
            </a:lvl8pPr>
            <a:lvl9pPr>
              <a:defRPr sz="2000"/>
            </a:lvl9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BG" dirty="0"/>
          </a:p>
        </p:txBody>
      </p:sp>
      <p:sp>
        <p:nvSpPr>
          <p:cNvPr id="4" name="Text Placeholder 3">
            <a:extLst>
              <a:ext uri="{FF2B5EF4-FFF2-40B4-BE49-F238E27FC236}">
                <a16:creationId xmlns:a16="http://schemas.microsoft.com/office/drawing/2014/main" id="{6DB43B51-320C-3F5E-2DF3-8C371D021440}"/>
              </a:ext>
            </a:extLst>
          </p:cNvPr>
          <p:cNvSpPr>
            <a:spLocks noGrp="1"/>
          </p:cNvSpPr>
          <p:nvPr>
            <p:ph type="body" sz="half" idx="2"/>
          </p:nvPr>
        </p:nvSpPr>
        <p:spPr>
          <a:xfrm>
            <a:off x="628415" y="2171132"/>
            <a:ext cx="3763971" cy="2506210"/>
          </a:xfrm>
        </p:spPr>
        <p:txBody>
          <a:bodyPr/>
          <a:lstStyle>
            <a:lvl1pPr marL="0" indent="0">
              <a:buNone/>
              <a:defRPr sz="1600">
                <a:solidFill>
                  <a:srgbClr val="B4D785"/>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dirty="0"/>
              <a:t>Click to edit Master text styles</a:t>
            </a:r>
          </a:p>
        </p:txBody>
      </p:sp>
      <p:sp>
        <p:nvSpPr>
          <p:cNvPr id="5" name="Date Placeholder 4">
            <a:extLst>
              <a:ext uri="{FF2B5EF4-FFF2-40B4-BE49-F238E27FC236}">
                <a16:creationId xmlns:a16="http://schemas.microsoft.com/office/drawing/2014/main" id="{398299B9-42AA-00B6-3D9E-485FB48B0429}"/>
              </a:ext>
            </a:extLst>
          </p:cNvPr>
          <p:cNvSpPr>
            <a:spLocks noGrp="1"/>
          </p:cNvSpPr>
          <p:nvPr>
            <p:ph type="dt" sz="half" idx="10"/>
          </p:nvPr>
        </p:nvSpPr>
        <p:spPr/>
        <p:txBody>
          <a:bodyPr/>
          <a:lstStyle/>
          <a:p>
            <a:fld id="{DC34D1DB-08D2-FE4A-BD05-04750D1533E6}" type="datetime1">
              <a:rPr lang="en-US" smtClean="0"/>
              <a:t>4/29/2024</a:t>
            </a:fld>
            <a:endParaRPr lang="en-BG"/>
          </a:p>
        </p:txBody>
      </p:sp>
      <p:sp>
        <p:nvSpPr>
          <p:cNvPr id="6" name="Footer Placeholder 5">
            <a:extLst>
              <a:ext uri="{FF2B5EF4-FFF2-40B4-BE49-F238E27FC236}">
                <a16:creationId xmlns:a16="http://schemas.microsoft.com/office/drawing/2014/main" id="{550F01CB-86BB-9292-B7D1-AFC4F228E75A}"/>
              </a:ext>
            </a:extLst>
          </p:cNvPr>
          <p:cNvSpPr>
            <a:spLocks noGrp="1"/>
          </p:cNvSpPr>
          <p:nvPr>
            <p:ph type="ftr" sz="quarter" idx="11"/>
          </p:nvPr>
        </p:nvSpPr>
        <p:spPr/>
        <p:txBody>
          <a:bodyPr/>
          <a:lstStyle/>
          <a:p>
            <a:endParaRPr lang="en-BG"/>
          </a:p>
        </p:txBody>
      </p:sp>
      <p:sp>
        <p:nvSpPr>
          <p:cNvPr id="7" name="Slide Number Placeholder 6">
            <a:extLst>
              <a:ext uri="{FF2B5EF4-FFF2-40B4-BE49-F238E27FC236}">
                <a16:creationId xmlns:a16="http://schemas.microsoft.com/office/drawing/2014/main" id="{889B1899-554F-2026-561C-DD6003E098BC}"/>
              </a:ext>
            </a:extLst>
          </p:cNvPr>
          <p:cNvSpPr>
            <a:spLocks noGrp="1"/>
          </p:cNvSpPr>
          <p:nvPr>
            <p:ph type="sldNum" sz="quarter" idx="12"/>
          </p:nvPr>
        </p:nvSpPr>
        <p:spPr/>
        <p:txBody>
          <a:bodyPr/>
          <a:lstStyle/>
          <a:p>
            <a:fld id="{CD4805D6-057F-1048-B770-DDF440AB6921}" type="slidenum">
              <a:rPr lang="en-BG" smtClean="0"/>
              <a:t>‹#›</a:t>
            </a:fld>
            <a:endParaRPr lang="en-BG"/>
          </a:p>
        </p:txBody>
      </p:sp>
      <p:sp>
        <p:nvSpPr>
          <p:cNvPr id="10" name="Block Arc 9">
            <a:extLst>
              <a:ext uri="{FF2B5EF4-FFF2-40B4-BE49-F238E27FC236}">
                <a16:creationId xmlns:a16="http://schemas.microsoft.com/office/drawing/2014/main" id="{430B0CAF-F320-1DEA-BCCF-A2137B19454B}"/>
              </a:ext>
            </a:extLst>
          </p:cNvPr>
          <p:cNvSpPr/>
          <p:nvPr userDrawn="1"/>
        </p:nvSpPr>
        <p:spPr>
          <a:xfrm rot="19470648">
            <a:off x="10753164" y="5419163"/>
            <a:ext cx="2877671" cy="2877671"/>
          </a:xfrm>
          <a:prstGeom prst="blockArc">
            <a:avLst>
              <a:gd name="adj1" fmla="val 12903808"/>
              <a:gd name="adj2" fmla="val 18368497"/>
              <a:gd name="adj3" fmla="val 21523"/>
            </a:avLst>
          </a:prstGeom>
          <a:solidFill>
            <a:srgbClr val="4AC5D3">
              <a:alpha val="43443"/>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BG" dirty="0">
              <a:solidFill>
                <a:schemeClr val="tx1"/>
              </a:solidFill>
            </a:endParaRPr>
          </a:p>
        </p:txBody>
      </p:sp>
    </p:spTree>
    <p:extLst>
      <p:ext uri="{BB962C8B-B14F-4D97-AF65-F5344CB8AC3E}">
        <p14:creationId xmlns:p14="http://schemas.microsoft.com/office/powerpoint/2010/main" val="20884534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0" name="Pie 9">
            <a:extLst>
              <a:ext uri="{FF2B5EF4-FFF2-40B4-BE49-F238E27FC236}">
                <a16:creationId xmlns:a16="http://schemas.microsoft.com/office/drawing/2014/main" id="{D9B25235-D760-9CED-92D8-37293687569E}"/>
              </a:ext>
            </a:extLst>
          </p:cNvPr>
          <p:cNvSpPr/>
          <p:nvPr userDrawn="1"/>
        </p:nvSpPr>
        <p:spPr>
          <a:xfrm>
            <a:off x="-2529568" y="-2532035"/>
            <a:ext cx="5053693" cy="5053693"/>
          </a:xfrm>
          <a:prstGeom prst="pie">
            <a:avLst>
              <a:gd name="adj1" fmla="val 0"/>
              <a:gd name="adj2" fmla="val 5393658"/>
            </a:avLst>
          </a:prstGeom>
          <a:solidFill>
            <a:srgbClr val="B4D785">
              <a:alpha val="64098"/>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BG">
              <a:solidFill>
                <a:schemeClr val="tx1"/>
              </a:solidFill>
            </a:endParaRPr>
          </a:p>
        </p:txBody>
      </p:sp>
      <p:sp>
        <p:nvSpPr>
          <p:cNvPr id="2" name="Title 1">
            <a:extLst>
              <a:ext uri="{FF2B5EF4-FFF2-40B4-BE49-F238E27FC236}">
                <a16:creationId xmlns:a16="http://schemas.microsoft.com/office/drawing/2014/main" id="{084868AD-59A2-23A7-78B1-E3FA14780788}"/>
              </a:ext>
            </a:extLst>
          </p:cNvPr>
          <p:cNvSpPr>
            <a:spLocks noGrp="1"/>
          </p:cNvSpPr>
          <p:nvPr>
            <p:ph type="title"/>
          </p:nvPr>
        </p:nvSpPr>
        <p:spPr>
          <a:xfrm>
            <a:off x="571265" y="844577"/>
            <a:ext cx="4711926" cy="1600200"/>
          </a:xfrm>
        </p:spPr>
        <p:txBody>
          <a:bodyPr anchor="t"/>
          <a:lstStyle>
            <a:lvl1pPr>
              <a:defRPr sz="3200"/>
            </a:lvl1pPr>
          </a:lstStyle>
          <a:p>
            <a:r>
              <a:rPr lang="en-GB" dirty="0"/>
              <a:t>Click to edit Master title style</a:t>
            </a:r>
            <a:endParaRPr lang="en-BG" dirty="0"/>
          </a:p>
        </p:txBody>
      </p:sp>
      <p:sp>
        <p:nvSpPr>
          <p:cNvPr id="3" name="Picture Placeholder 2">
            <a:extLst>
              <a:ext uri="{FF2B5EF4-FFF2-40B4-BE49-F238E27FC236}">
                <a16:creationId xmlns:a16="http://schemas.microsoft.com/office/drawing/2014/main" id="{D72A0FB4-2B18-C581-7AB9-3985AE69B1EB}"/>
              </a:ext>
            </a:extLst>
          </p:cNvPr>
          <p:cNvSpPr>
            <a:spLocks noGrp="1"/>
          </p:cNvSpPr>
          <p:nvPr>
            <p:ph type="pic" idx="1"/>
          </p:nvPr>
        </p:nvSpPr>
        <p:spPr>
          <a:xfrm>
            <a:off x="6096000" y="0"/>
            <a:ext cx="6096000"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BG" dirty="0"/>
          </a:p>
        </p:txBody>
      </p:sp>
      <p:sp>
        <p:nvSpPr>
          <p:cNvPr id="4" name="Text Placeholder 3">
            <a:extLst>
              <a:ext uri="{FF2B5EF4-FFF2-40B4-BE49-F238E27FC236}">
                <a16:creationId xmlns:a16="http://schemas.microsoft.com/office/drawing/2014/main" id="{BA2DE7A1-3770-90F5-BBB2-A7B14D7FB7D8}"/>
              </a:ext>
            </a:extLst>
          </p:cNvPr>
          <p:cNvSpPr>
            <a:spLocks noGrp="1"/>
          </p:cNvSpPr>
          <p:nvPr>
            <p:ph type="body" sz="half" idx="2"/>
          </p:nvPr>
        </p:nvSpPr>
        <p:spPr>
          <a:xfrm>
            <a:off x="571265" y="2693129"/>
            <a:ext cx="4724172" cy="330304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BF6FE211-DADE-7C35-A995-A22F53E0C7D3}"/>
              </a:ext>
            </a:extLst>
          </p:cNvPr>
          <p:cNvSpPr>
            <a:spLocks noGrp="1"/>
          </p:cNvSpPr>
          <p:nvPr>
            <p:ph type="dt" sz="half" idx="10"/>
          </p:nvPr>
        </p:nvSpPr>
        <p:spPr/>
        <p:txBody>
          <a:bodyPr/>
          <a:lstStyle/>
          <a:p>
            <a:fld id="{10467C01-8014-6B46-8584-E97DE614B111}" type="datetime1">
              <a:rPr lang="en-US" smtClean="0"/>
              <a:t>4/29/2024</a:t>
            </a:fld>
            <a:endParaRPr lang="en-BG"/>
          </a:p>
        </p:txBody>
      </p:sp>
      <p:sp>
        <p:nvSpPr>
          <p:cNvPr id="6" name="Footer Placeholder 5">
            <a:extLst>
              <a:ext uri="{FF2B5EF4-FFF2-40B4-BE49-F238E27FC236}">
                <a16:creationId xmlns:a16="http://schemas.microsoft.com/office/drawing/2014/main" id="{292E683B-A972-550E-3AEF-F78CB51912C0}"/>
              </a:ext>
            </a:extLst>
          </p:cNvPr>
          <p:cNvSpPr>
            <a:spLocks noGrp="1"/>
          </p:cNvSpPr>
          <p:nvPr>
            <p:ph type="ftr" sz="quarter" idx="11"/>
          </p:nvPr>
        </p:nvSpPr>
        <p:spPr/>
        <p:txBody>
          <a:bodyPr/>
          <a:lstStyle/>
          <a:p>
            <a:endParaRPr lang="en-BG"/>
          </a:p>
        </p:txBody>
      </p:sp>
      <p:sp>
        <p:nvSpPr>
          <p:cNvPr id="7" name="Slide Number Placeholder 6">
            <a:extLst>
              <a:ext uri="{FF2B5EF4-FFF2-40B4-BE49-F238E27FC236}">
                <a16:creationId xmlns:a16="http://schemas.microsoft.com/office/drawing/2014/main" id="{63A6689B-1A1E-F12D-62BB-D5E2C4689768}"/>
              </a:ext>
            </a:extLst>
          </p:cNvPr>
          <p:cNvSpPr>
            <a:spLocks noGrp="1"/>
          </p:cNvSpPr>
          <p:nvPr>
            <p:ph type="sldNum" sz="quarter" idx="12"/>
          </p:nvPr>
        </p:nvSpPr>
        <p:spPr/>
        <p:txBody>
          <a:bodyPr/>
          <a:lstStyle/>
          <a:p>
            <a:fld id="{CD4805D6-057F-1048-B770-DDF440AB6921}" type="slidenum">
              <a:rPr lang="en-BG" smtClean="0"/>
              <a:t>‹#›</a:t>
            </a:fld>
            <a:endParaRPr lang="en-BG"/>
          </a:p>
        </p:txBody>
      </p:sp>
      <p:sp>
        <p:nvSpPr>
          <p:cNvPr id="9" name="Block Arc 8">
            <a:extLst>
              <a:ext uri="{FF2B5EF4-FFF2-40B4-BE49-F238E27FC236}">
                <a16:creationId xmlns:a16="http://schemas.microsoft.com/office/drawing/2014/main" id="{44BD266A-FD16-2F57-E8D7-F9BD51B7AF80}"/>
              </a:ext>
            </a:extLst>
          </p:cNvPr>
          <p:cNvSpPr/>
          <p:nvPr userDrawn="1"/>
        </p:nvSpPr>
        <p:spPr>
          <a:xfrm rot="19470648">
            <a:off x="10753164" y="5419163"/>
            <a:ext cx="2877671" cy="2877671"/>
          </a:xfrm>
          <a:prstGeom prst="blockArc">
            <a:avLst>
              <a:gd name="adj1" fmla="val 12903808"/>
              <a:gd name="adj2" fmla="val 18368497"/>
              <a:gd name="adj3" fmla="val 21523"/>
            </a:avLst>
          </a:prstGeom>
          <a:solidFill>
            <a:srgbClr val="4AC5D3">
              <a:alpha val="49972"/>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BG" dirty="0">
              <a:solidFill>
                <a:schemeClr val="tx1"/>
              </a:solidFill>
            </a:endParaRPr>
          </a:p>
        </p:txBody>
      </p:sp>
    </p:spTree>
    <p:extLst>
      <p:ext uri="{BB962C8B-B14F-4D97-AF65-F5344CB8AC3E}">
        <p14:creationId xmlns:p14="http://schemas.microsoft.com/office/powerpoint/2010/main" val="10821147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947EB0C-1F23-7F20-0873-95DECE014D49}"/>
              </a:ext>
            </a:extLst>
          </p:cNvPr>
          <p:cNvSpPr>
            <a:spLocks noGrp="1"/>
          </p:cNvSpPr>
          <p:nvPr>
            <p:ph type="title"/>
          </p:nvPr>
        </p:nvSpPr>
        <p:spPr>
          <a:xfrm>
            <a:off x="254511" y="1"/>
            <a:ext cx="10515600" cy="1062266"/>
          </a:xfrm>
          <a:prstGeom prst="rect">
            <a:avLst/>
          </a:prstGeom>
        </p:spPr>
        <p:txBody>
          <a:bodyPr vert="horz" lIns="91440" tIns="45720" rIns="91440" bIns="45720" rtlCol="0" anchor="ctr">
            <a:normAutofit/>
          </a:bodyPr>
          <a:lstStyle/>
          <a:p>
            <a:r>
              <a:rPr lang="en-GB" dirty="0"/>
              <a:t>Click to edit Master title style</a:t>
            </a:r>
            <a:endParaRPr lang="en-BG" dirty="0"/>
          </a:p>
        </p:txBody>
      </p:sp>
      <p:sp>
        <p:nvSpPr>
          <p:cNvPr id="3" name="Text Placeholder 2">
            <a:extLst>
              <a:ext uri="{FF2B5EF4-FFF2-40B4-BE49-F238E27FC236}">
                <a16:creationId xmlns:a16="http://schemas.microsoft.com/office/drawing/2014/main" id="{EEA4E3B3-B252-63EB-C217-A0007AA627A0}"/>
              </a:ext>
            </a:extLst>
          </p:cNvPr>
          <p:cNvSpPr>
            <a:spLocks noGrp="1"/>
          </p:cNvSpPr>
          <p:nvPr>
            <p:ph type="body" idx="1"/>
          </p:nvPr>
        </p:nvSpPr>
        <p:spPr>
          <a:xfrm>
            <a:off x="254510" y="1480700"/>
            <a:ext cx="1051560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BG" dirty="0"/>
          </a:p>
        </p:txBody>
      </p:sp>
      <p:sp>
        <p:nvSpPr>
          <p:cNvPr id="4" name="Date Placeholder 3">
            <a:extLst>
              <a:ext uri="{FF2B5EF4-FFF2-40B4-BE49-F238E27FC236}">
                <a16:creationId xmlns:a16="http://schemas.microsoft.com/office/drawing/2014/main" id="{ED1C2F7A-5B13-F200-EED5-8F7D4E21EAC5}"/>
              </a:ext>
            </a:extLst>
          </p:cNvPr>
          <p:cNvSpPr>
            <a:spLocks noGrp="1"/>
          </p:cNvSpPr>
          <p:nvPr>
            <p:ph type="dt" sz="half" idx="2"/>
          </p:nvPr>
        </p:nvSpPr>
        <p:spPr>
          <a:xfrm>
            <a:off x="9194289" y="6348446"/>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6CA5BA-C51C-1940-A571-6C6D80379CB5}" type="datetime1">
              <a:rPr lang="en-US" smtClean="0"/>
              <a:t>4/29/2024</a:t>
            </a:fld>
            <a:endParaRPr lang="en-BG"/>
          </a:p>
        </p:txBody>
      </p:sp>
      <p:sp>
        <p:nvSpPr>
          <p:cNvPr id="5" name="Footer Placeholder 4">
            <a:extLst>
              <a:ext uri="{FF2B5EF4-FFF2-40B4-BE49-F238E27FC236}">
                <a16:creationId xmlns:a16="http://schemas.microsoft.com/office/drawing/2014/main" id="{8865CECB-2A72-E4A1-1DE7-AAD920E9E7B0}"/>
              </a:ext>
            </a:extLst>
          </p:cNvPr>
          <p:cNvSpPr>
            <a:spLocks noGrp="1"/>
          </p:cNvSpPr>
          <p:nvPr>
            <p:ph type="ftr" sz="quarter" idx="3"/>
          </p:nvPr>
        </p:nvSpPr>
        <p:spPr>
          <a:xfrm>
            <a:off x="4038600" y="6342497"/>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BG" dirty="0"/>
          </a:p>
        </p:txBody>
      </p:sp>
      <p:sp>
        <p:nvSpPr>
          <p:cNvPr id="6" name="Slide Number Placeholder 5">
            <a:extLst>
              <a:ext uri="{FF2B5EF4-FFF2-40B4-BE49-F238E27FC236}">
                <a16:creationId xmlns:a16="http://schemas.microsoft.com/office/drawing/2014/main" id="{D9EE71D7-B291-3D70-74FF-854D47A07253}"/>
              </a:ext>
            </a:extLst>
          </p:cNvPr>
          <p:cNvSpPr>
            <a:spLocks noGrp="1"/>
          </p:cNvSpPr>
          <p:nvPr>
            <p:ph type="sldNum" sz="quarter" idx="4"/>
          </p:nvPr>
        </p:nvSpPr>
        <p:spPr>
          <a:xfrm>
            <a:off x="11631310" y="68880"/>
            <a:ext cx="464041" cy="365125"/>
          </a:xfrm>
          <a:prstGeom prst="rect">
            <a:avLst/>
          </a:prstGeom>
        </p:spPr>
        <p:txBody>
          <a:bodyPr vert="horz" lIns="91440" tIns="45720" rIns="91440" bIns="45720" rtlCol="0" anchor="ctr"/>
          <a:lstStyle>
            <a:lvl1pPr algn="ctr">
              <a:defRPr sz="1100">
                <a:solidFill>
                  <a:srgbClr val="163A3C"/>
                </a:solidFill>
                <a:latin typeface="Century Gothic" panose="020B0502020202020204" pitchFamily="34" charset="0"/>
              </a:defRPr>
            </a:lvl1pPr>
          </a:lstStyle>
          <a:p>
            <a:fld id="{CD4805D6-057F-1048-B770-DDF440AB6921}" type="slidenum">
              <a:rPr lang="en-BG" smtClean="0"/>
              <a:pPr/>
              <a:t>‹#›</a:t>
            </a:fld>
            <a:endParaRPr lang="en-BG" dirty="0"/>
          </a:p>
        </p:txBody>
      </p:sp>
      <p:pic>
        <p:nvPicPr>
          <p:cNvPr id="7" name="Picture 6">
            <a:extLst>
              <a:ext uri="{FF2B5EF4-FFF2-40B4-BE49-F238E27FC236}">
                <a16:creationId xmlns:a16="http://schemas.microsoft.com/office/drawing/2014/main" id="{0032BBBC-4B72-D10E-5172-1C3859134097}"/>
              </a:ext>
            </a:extLst>
          </p:cNvPr>
          <p:cNvPicPr>
            <a:picLocks noChangeAspect="1"/>
          </p:cNvPicPr>
          <p:nvPr userDrawn="1"/>
        </p:nvPicPr>
        <p:blipFill rotWithShape="1">
          <a:blip r:embed="rId12"/>
          <a:srcRect t="1" r="80576" b="-26694"/>
          <a:stretch/>
        </p:blipFill>
        <p:spPr>
          <a:xfrm>
            <a:off x="97969" y="6105126"/>
            <a:ext cx="582424" cy="937839"/>
          </a:xfrm>
          <a:prstGeom prst="rect">
            <a:avLst/>
          </a:prstGeom>
        </p:spPr>
      </p:pic>
      <p:sp>
        <p:nvSpPr>
          <p:cNvPr id="8" name="Block Arc 7">
            <a:extLst>
              <a:ext uri="{FF2B5EF4-FFF2-40B4-BE49-F238E27FC236}">
                <a16:creationId xmlns:a16="http://schemas.microsoft.com/office/drawing/2014/main" id="{40F58A6C-5023-56E5-0F6E-9A5DD7945AB4}"/>
              </a:ext>
            </a:extLst>
          </p:cNvPr>
          <p:cNvSpPr/>
          <p:nvPr userDrawn="1"/>
        </p:nvSpPr>
        <p:spPr>
          <a:xfrm rot="13455872">
            <a:off x="11690283" y="85811"/>
            <a:ext cx="335585" cy="335585"/>
          </a:xfrm>
          <a:prstGeom prst="blockArc">
            <a:avLst>
              <a:gd name="adj1" fmla="val 9379660"/>
              <a:gd name="adj2" fmla="val 18196528"/>
              <a:gd name="adj3" fmla="val 14108"/>
            </a:avLst>
          </a:prstGeom>
          <a:solidFill>
            <a:srgbClr val="163A3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BG" dirty="0">
              <a:solidFill>
                <a:schemeClr val="tx1"/>
              </a:solidFill>
            </a:endParaRPr>
          </a:p>
        </p:txBody>
      </p:sp>
      <p:pic>
        <p:nvPicPr>
          <p:cNvPr id="11" name="Picture 10">
            <a:extLst>
              <a:ext uri="{FF2B5EF4-FFF2-40B4-BE49-F238E27FC236}">
                <a16:creationId xmlns:a16="http://schemas.microsoft.com/office/drawing/2014/main" id="{62CF1302-2471-E6C0-EC39-6065EF4B1538}"/>
              </a:ext>
            </a:extLst>
          </p:cNvPr>
          <p:cNvPicPr>
            <a:picLocks noChangeAspect="1"/>
          </p:cNvPicPr>
          <p:nvPr userDrawn="1"/>
        </p:nvPicPr>
        <p:blipFill rotWithShape="1">
          <a:blip r:embed="rId13">
            <a:alphaModFix amt="67000"/>
          </a:blip>
          <a:srcRect l="5491" t="34976"/>
          <a:stretch/>
        </p:blipFill>
        <p:spPr>
          <a:xfrm rot="5400000">
            <a:off x="12363130" y="-298812"/>
            <a:ext cx="840525" cy="325295"/>
          </a:xfrm>
          <a:prstGeom prst="rect">
            <a:avLst/>
          </a:prstGeom>
        </p:spPr>
      </p:pic>
      <p:sp>
        <p:nvSpPr>
          <p:cNvPr id="12" name="Block Arc 11">
            <a:extLst>
              <a:ext uri="{FF2B5EF4-FFF2-40B4-BE49-F238E27FC236}">
                <a16:creationId xmlns:a16="http://schemas.microsoft.com/office/drawing/2014/main" id="{71DC6B7A-9E44-6BE7-0AD7-A948278FD403}"/>
              </a:ext>
            </a:extLst>
          </p:cNvPr>
          <p:cNvSpPr/>
          <p:nvPr userDrawn="1"/>
        </p:nvSpPr>
        <p:spPr>
          <a:xfrm rot="19470648">
            <a:off x="10753164" y="5419163"/>
            <a:ext cx="2877671" cy="2877671"/>
          </a:xfrm>
          <a:prstGeom prst="blockArc">
            <a:avLst>
              <a:gd name="adj1" fmla="val 12903808"/>
              <a:gd name="adj2" fmla="val 18368497"/>
              <a:gd name="adj3" fmla="val 21523"/>
            </a:avLst>
          </a:prstGeom>
          <a:solidFill>
            <a:srgbClr val="4AC5D3">
              <a:alpha val="1089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BG" dirty="0">
              <a:solidFill>
                <a:schemeClr val="tx1"/>
              </a:solidFill>
            </a:endParaRPr>
          </a:p>
        </p:txBody>
      </p:sp>
    </p:spTree>
    <p:extLst>
      <p:ext uri="{BB962C8B-B14F-4D97-AF65-F5344CB8AC3E}">
        <p14:creationId xmlns:p14="http://schemas.microsoft.com/office/powerpoint/2010/main" val="806649811"/>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0" r:id="rId3"/>
    <p:sldLayoutId id="2147483652" r:id="rId4"/>
    <p:sldLayoutId id="2147483653" r:id="rId5"/>
    <p:sldLayoutId id="2147483654" r:id="rId6"/>
    <p:sldLayoutId id="2147483655" r:id="rId7"/>
    <p:sldLayoutId id="2147483656" r:id="rId8"/>
    <p:sldLayoutId id="2147483657" r:id="rId9"/>
    <p:sldLayoutId id="2147483658" r:id="rId10"/>
  </p:sldLayoutIdLst>
  <p:hf hdr="0" ftr="0" dt="0"/>
  <p:txStyles>
    <p:titleStyle>
      <a:lvl1pPr algn="l" defTabSz="914400" rtl="0" eaLnBrk="1" latinLnBrk="0" hangingPunct="1">
        <a:lnSpc>
          <a:spcPct val="90000"/>
        </a:lnSpc>
        <a:spcBef>
          <a:spcPct val="0"/>
        </a:spcBef>
        <a:buNone/>
        <a:defRPr sz="3600" kern="1200">
          <a:solidFill>
            <a:srgbClr val="163A3C"/>
          </a:solidFill>
          <a:latin typeface="Poppins" pitchFamily="2" charset="77"/>
          <a:ea typeface="+mj-ea"/>
          <a:cs typeface="Poppins" pitchFamily="2" charset="77"/>
        </a:defRPr>
      </a:lvl1pPr>
    </p:titleStyle>
    <p:bodyStyle>
      <a:lvl1pPr marL="228600" indent="-228600" algn="l" defTabSz="914400" rtl="0" eaLnBrk="1" latinLnBrk="0" hangingPunct="1">
        <a:lnSpc>
          <a:spcPct val="90000"/>
        </a:lnSpc>
        <a:spcBef>
          <a:spcPts val="1000"/>
        </a:spcBef>
        <a:buClr>
          <a:srgbClr val="4AC5D3"/>
        </a:buClr>
        <a:buFont typeface="Arial" panose="020B0604020202020204" pitchFamily="34" charset="0"/>
        <a:buChar char="•"/>
        <a:defRPr sz="2000" kern="1200">
          <a:solidFill>
            <a:schemeClr val="tx1"/>
          </a:solidFill>
          <a:latin typeface="Century Gothic" panose="020B0502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entury Gothic" panose="020B0502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Century Gothic" panose="020B0502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Century Gothic" panose="020B0502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Century Gothic" panose="020B0502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BG"/>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monitoring.europabon.org/monitoring/data_stream/list/all/" TargetMode="External"/><Relationship Id="rId2" Type="http://schemas.openxmlformats.org/officeDocument/2006/relationships/image" Target="../media/image23.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hyperlink" Target="https://bioeco.goosocean.org/" TargetMode="External"/><Relationship Id="rId2" Type="http://schemas.openxmlformats.org/officeDocument/2006/relationships/image" Target="../media/image24.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hyperlink" Target="https://catalogue.nextgeoss.eu/" TargetMode="External"/><Relationship Id="rId2" Type="http://schemas.openxmlformats.org/officeDocument/2006/relationships/image" Target="../media/image25.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8" Type="http://schemas.openxmlformats.org/officeDocument/2006/relationships/hyperlink" Target="https://stacindex.org/" TargetMode="External"/><Relationship Id="rId3" Type="http://schemas.openxmlformats.org/officeDocument/2006/relationships/hyperlink" Target="https://land.copernicus.eu/en/map-viewer" TargetMode="External"/><Relationship Id="rId7" Type="http://schemas.openxmlformats.org/officeDocument/2006/relationships/hyperlink" Target="https://planetarycomputer.microsoft.com/catalog" TargetMode="External"/><Relationship Id="rId2" Type="http://schemas.openxmlformats.org/officeDocument/2006/relationships/hyperlink" Target="https://land.copernicus.eu/en/dataset-catalog" TargetMode="External"/><Relationship Id="rId1" Type="http://schemas.openxmlformats.org/officeDocument/2006/relationships/slideLayout" Target="../slideLayouts/slideLayout3.xml"/><Relationship Id="rId6" Type="http://schemas.openxmlformats.org/officeDocument/2006/relationships/hyperlink" Target="https://developers.google.com/earth-engine/datasets" TargetMode="External"/><Relationship Id="rId5" Type="http://schemas.openxmlformats.org/officeDocument/2006/relationships/hyperlink" Target="https://marine.copernicus.eu/access-data" TargetMode="External"/><Relationship Id="rId4" Type="http://schemas.openxmlformats.org/officeDocument/2006/relationships/hyperlink" Target="https://cds.climate.copernicus.eu/#!/home"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dataspace.copernicus.eu/explore-data/data-collections" TargetMode="External"/><Relationship Id="rId7" Type="http://schemas.openxmlformats.org/officeDocument/2006/relationships/hyperlink" Target="https://spatialagent.org/Biodiversity/" TargetMode="External"/><Relationship Id="rId2" Type="http://schemas.openxmlformats.org/officeDocument/2006/relationships/hyperlink" Target="https://viewer.terrascope.be/" TargetMode="External"/><Relationship Id="rId1" Type="http://schemas.openxmlformats.org/officeDocument/2006/relationships/slideLayout" Target="../slideLayouts/slideLayout3.xml"/><Relationship Id="rId6" Type="http://schemas.openxmlformats.org/officeDocument/2006/relationships/hyperlink" Target="https://zenodo.org/" TargetMode="External"/><Relationship Id="rId5" Type="http://schemas.openxmlformats.org/officeDocument/2006/relationships/hyperlink" Target="https://www.planet.com/products/planetary-variables/" TargetMode="External"/><Relationship Id="rId4" Type="http://schemas.openxmlformats.org/officeDocument/2006/relationships/hyperlink" Target="https://openeo.dataspace.copernicus.eu/"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www.itc.nl/facilities/satellite-sensor-database/" TargetMode="External"/><Relationship Id="rId2" Type="http://schemas.openxmlformats.org/officeDocument/2006/relationships/hyperlink" Target="https://www.eoportal.org/satellite-missions" TargetMode="Externa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32.png"/><Relationship Id="rId1" Type="http://schemas.openxmlformats.org/officeDocument/2006/relationships/slideLayout" Target="../slideLayouts/slideLayout10.xml"/><Relationship Id="rId5" Type="http://schemas.openxmlformats.org/officeDocument/2006/relationships/image" Target="../media/image34.emf"/><Relationship Id="rId4" Type="http://schemas.openxmlformats.org/officeDocument/2006/relationships/image" Target="../media/image33.emf"/></Relationships>
</file>

<file path=ppt/slides/_rels/slide27.xml.rels><?xml version="1.0" encoding="UTF-8" standalone="yes"?>
<Relationships xmlns="http://schemas.openxmlformats.org/package/2006/relationships"><Relationship Id="rId3" Type="http://schemas.openxmlformats.org/officeDocument/2006/relationships/hyperlink" Target="https://www.esa.int/ESA_Multimedia/Images/2019/05/ESA-developed_Earth_observation_missions" TargetMode="External"/><Relationship Id="rId2" Type="http://schemas.openxmlformats.org/officeDocument/2006/relationships/hyperlink" Target="https://doi.org/10.3897/rio.9.e109120" TargetMode="External"/><Relationship Id="rId1" Type="http://schemas.openxmlformats.org/officeDocument/2006/relationships/slideLayout" Target="../slideLayouts/slideLayout3.xml"/><Relationship Id="rId6" Type="http://schemas.openxmlformats.org/officeDocument/2006/relationships/hyperlink" Target="https://landsat.gsfc.nasa.gov/about/technical-details/" TargetMode="External"/><Relationship Id="rId5" Type="http://schemas.openxmlformats.org/officeDocument/2006/relationships/hyperlink" Target="https://www.satnavi.jaxa.jp/en/satellite-knowledge/trivia/jaxa-eosatellite-history/index.html" TargetMode="External"/><Relationship Id="rId4" Type="http://schemas.openxmlformats.org/officeDocument/2006/relationships/hyperlink" Target="https://svs.gsfc.nasa.gov/30065"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6.jpe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15.png"/><Relationship Id="rId5" Type="http://schemas.openxmlformats.org/officeDocument/2006/relationships/image" Target="../media/image14.jpeg"/><Relationship Id="rId4" Type="http://schemas.openxmlformats.org/officeDocument/2006/relationships/image" Target="../media/image13.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3.xml"/><Relationship Id="rId4" Type="http://schemas.openxmlformats.org/officeDocument/2006/relationships/image" Target="../media/image19.png"/></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0.png"/><Relationship Id="rId1" Type="http://schemas.openxmlformats.org/officeDocument/2006/relationships/slideLayout" Target="../slideLayouts/slideLayout3.xml"/><Relationship Id="rId5" Type="http://schemas.openxmlformats.org/officeDocument/2006/relationships/image" Target="../media/image17.png"/><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3" Type="http://schemas.openxmlformats.org/officeDocument/2006/relationships/hyperlink" Target="https://portal.geobon.org/home" TargetMode="External"/><Relationship Id="rId7" Type="http://schemas.openxmlformats.org/officeDocument/2006/relationships/hyperlink" Target="https://catalogue.nextgeoss.eu/" TargetMode="External"/><Relationship Id="rId2" Type="http://schemas.openxmlformats.org/officeDocument/2006/relationships/hyperlink" Target="https://boninabox.geobon.org/index" TargetMode="External"/><Relationship Id="rId1" Type="http://schemas.openxmlformats.org/officeDocument/2006/relationships/slideLayout" Target="../slideLayouts/slideLayout3.xml"/><Relationship Id="rId6" Type="http://schemas.openxmlformats.org/officeDocument/2006/relationships/hyperlink" Target="https://bioeco.goosocean.org/" TargetMode="External"/><Relationship Id="rId5" Type="http://schemas.openxmlformats.org/officeDocument/2006/relationships/hyperlink" Target="https://www.globdiversity.net/" TargetMode="External"/><Relationship Id="rId4" Type="http://schemas.openxmlformats.org/officeDocument/2006/relationships/hyperlink" Target="https://monitoring.europabon.org/monitoring/data_stream/list/all/"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boninabox.geobon.org/index" TargetMode="External"/><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hyperlink" Target="https://portal.geobon.org/home" TargetMode="External"/><Relationship Id="rId2" Type="http://schemas.openxmlformats.org/officeDocument/2006/relationships/image" Target="../media/image22.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E5990A-A0C1-F91B-15ED-6CCC5C6CCCB2}"/>
              </a:ext>
            </a:extLst>
          </p:cNvPr>
          <p:cNvSpPr>
            <a:spLocks noGrp="1"/>
          </p:cNvSpPr>
          <p:nvPr>
            <p:ph type="ctrTitle"/>
          </p:nvPr>
        </p:nvSpPr>
        <p:spPr>
          <a:xfrm>
            <a:off x="266903" y="1583556"/>
            <a:ext cx="7788035" cy="2209377"/>
          </a:xfrm>
        </p:spPr>
        <p:txBody>
          <a:bodyPr anchor="t">
            <a:normAutofit fontScale="90000"/>
          </a:bodyPr>
          <a:lstStyle/>
          <a:p>
            <a:r>
              <a:rPr lang="en-US" dirty="0">
                <a:latin typeface="Montserrat SemiBold"/>
                <a:cs typeface="Poppins"/>
              </a:rPr>
              <a:t>Seminar 1, pt. 2 : EBV &amp; RS based biodiversity products overview</a:t>
            </a:r>
            <a:endParaRPr lang="en-BG" dirty="0"/>
          </a:p>
        </p:txBody>
      </p:sp>
      <p:sp>
        <p:nvSpPr>
          <p:cNvPr id="3" name="Subtitle 2">
            <a:extLst>
              <a:ext uri="{FF2B5EF4-FFF2-40B4-BE49-F238E27FC236}">
                <a16:creationId xmlns:a16="http://schemas.microsoft.com/office/drawing/2014/main" id="{0E0EAB8E-31DB-4930-6F34-7699F66B4FEB}"/>
              </a:ext>
            </a:extLst>
          </p:cNvPr>
          <p:cNvSpPr>
            <a:spLocks noGrp="1"/>
          </p:cNvSpPr>
          <p:nvPr>
            <p:ph type="subTitle" idx="1"/>
          </p:nvPr>
        </p:nvSpPr>
        <p:spPr>
          <a:xfrm>
            <a:off x="266904" y="4146697"/>
            <a:ext cx="6387412" cy="986777"/>
          </a:xfrm>
        </p:spPr>
        <p:txBody>
          <a:bodyPr vert="horz" lIns="91440" tIns="45720" rIns="91440" bIns="45720" rtlCol="0" anchor="t">
            <a:normAutofit/>
          </a:bodyPr>
          <a:lstStyle/>
          <a:p>
            <a:pPr>
              <a:lnSpc>
                <a:spcPct val="120000"/>
              </a:lnSpc>
              <a:spcBef>
                <a:spcPts val="0"/>
              </a:spcBef>
            </a:pPr>
            <a:r>
              <a:rPr lang="en-US" sz="1600" dirty="0">
                <a:solidFill>
                  <a:srgbClr val="4AC5D3"/>
                </a:solidFill>
                <a:latin typeface="Century Gothic"/>
                <a:cs typeface="Arial"/>
              </a:rPr>
              <a:t>Dr. </a:t>
            </a:r>
            <a:r>
              <a:rPr lang="en-BG" sz="1600" dirty="0">
                <a:solidFill>
                  <a:srgbClr val="4AC5D3"/>
                </a:solidFill>
                <a:latin typeface="Century Gothic"/>
                <a:cs typeface="Arial"/>
              </a:rPr>
              <a:t>Marcel Buchhorn</a:t>
            </a:r>
            <a:r>
              <a:rPr lang="en-BG" sz="1200" b="0" dirty="0">
                <a:solidFill>
                  <a:schemeClr val="bg1">
                    <a:lumMod val="50000"/>
                  </a:schemeClr>
                </a:solidFill>
                <a:latin typeface="Century Gothic"/>
                <a:cs typeface="Arial"/>
              </a:rPr>
              <a:t> </a:t>
            </a:r>
            <a:endParaRPr lang="en-US" sz="1200" b="0" dirty="0">
              <a:solidFill>
                <a:schemeClr val="bg1">
                  <a:lumMod val="50000"/>
                </a:schemeClr>
              </a:solidFill>
              <a:latin typeface="Century Gothic"/>
              <a:cs typeface="Arial"/>
            </a:endParaRPr>
          </a:p>
          <a:p>
            <a:pPr>
              <a:lnSpc>
                <a:spcPct val="120000"/>
              </a:lnSpc>
              <a:spcBef>
                <a:spcPts val="0"/>
              </a:spcBef>
            </a:pPr>
            <a:r>
              <a:rPr lang="en-US" sz="1600" dirty="0">
                <a:solidFill>
                  <a:srgbClr val="4AC5D3"/>
                </a:solidFill>
              </a:rPr>
              <a:t>Lori Giagnacovo</a:t>
            </a:r>
            <a:br>
              <a:rPr lang="en-US" sz="1600" dirty="0">
                <a:solidFill>
                  <a:srgbClr val="4AC5D3"/>
                </a:solidFill>
              </a:rPr>
            </a:br>
            <a:r>
              <a:rPr lang="en-US" sz="1600" dirty="0">
                <a:solidFill>
                  <a:srgbClr val="4AC5D3"/>
                </a:solidFill>
              </a:rPr>
              <a:t>Bruno Smets</a:t>
            </a:r>
            <a:endParaRPr lang="en-BG" sz="1600" dirty="0">
              <a:solidFill>
                <a:srgbClr val="4AC5D3"/>
              </a:solidFill>
            </a:endParaRPr>
          </a:p>
        </p:txBody>
      </p:sp>
      <p:sp>
        <p:nvSpPr>
          <p:cNvPr id="6" name="Subtitle 2">
            <a:extLst>
              <a:ext uri="{FF2B5EF4-FFF2-40B4-BE49-F238E27FC236}">
                <a16:creationId xmlns:a16="http://schemas.microsoft.com/office/drawing/2014/main" id="{8AAA1658-346E-4574-9E72-A7F8DF50A33F}"/>
              </a:ext>
            </a:extLst>
          </p:cNvPr>
          <p:cNvSpPr txBox="1">
            <a:spLocks/>
          </p:cNvSpPr>
          <p:nvPr/>
        </p:nvSpPr>
        <p:spPr>
          <a:xfrm>
            <a:off x="266904" y="5249083"/>
            <a:ext cx="6387412" cy="512119"/>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rgbClr val="B4D785"/>
                </a:solidFill>
                <a:latin typeface="Century Gothic" panose="020B0502020202020204" pitchFamily="34" charset="0"/>
                <a:ea typeface="+mn-ea"/>
                <a:cs typeface="Arial" panose="020B060402020202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Century Gothic" panose="020B0502020202020204" pitchFamily="34" charset="0"/>
                <a:ea typeface="+mn-ea"/>
                <a:cs typeface="Arial" panose="020B0604020202020204" pitchFamily="34" charset="0"/>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Century Gothic" panose="020B0502020202020204" pitchFamily="34" charset="0"/>
                <a:ea typeface="+mn-ea"/>
                <a:cs typeface="Arial" panose="020B0604020202020204" pitchFamily="34" charset="0"/>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Century Gothic" panose="020B0502020202020204" pitchFamily="34" charset="0"/>
                <a:ea typeface="+mn-ea"/>
                <a:cs typeface="Arial" panose="020B0604020202020204" pitchFamily="34" charset="0"/>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Century Gothic" panose="020B0502020202020204" pitchFamily="34" charset="0"/>
                <a:ea typeface="+mn-ea"/>
                <a:cs typeface="Arial" panose="020B0604020202020204" pitchFamily="34" charset="0"/>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600" dirty="0">
                <a:solidFill>
                  <a:srgbClr val="163A3C"/>
                </a:solidFill>
                <a:latin typeface="Century Gothic"/>
                <a:cs typeface="Arial"/>
              </a:rPr>
              <a:t>April 29</a:t>
            </a:r>
            <a:r>
              <a:rPr lang="en-US" sz="1600" baseline="30000" dirty="0">
                <a:solidFill>
                  <a:srgbClr val="163A3C"/>
                </a:solidFill>
                <a:latin typeface="Century Gothic"/>
                <a:cs typeface="Arial"/>
              </a:rPr>
              <a:t>th</a:t>
            </a:r>
            <a:r>
              <a:rPr lang="en-US" sz="1600" dirty="0">
                <a:solidFill>
                  <a:srgbClr val="163A3C"/>
                </a:solidFill>
                <a:latin typeface="Century Gothic"/>
                <a:cs typeface="Arial"/>
              </a:rPr>
              <a:t> 2024/OBSGESSION internal seminar</a:t>
            </a:r>
          </a:p>
        </p:txBody>
      </p:sp>
      <p:sp>
        <p:nvSpPr>
          <p:cNvPr id="13" name="TextBox 12">
            <a:extLst>
              <a:ext uri="{FF2B5EF4-FFF2-40B4-BE49-F238E27FC236}">
                <a16:creationId xmlns:a16="http://schemas.microsoft.com/office/drawing/2014/main" id="{C4CE6AB1-07F6-D1EE-9E1A-A7D8621D273A}"/>
              </a:ext>
            </a:extLst>
          </p:cNvPr>
          <p:cNvSpPr txBox="1"/>
          <p:nvPr/>
        </p:nvSpPr>
        <p:spPr>
          <a:xfrm>
            <a:off x="914400" y="5568043"/>
            <a:ext cx="184731" cy="369332"/>
          </a:xfrm>
          <a:prstGeom prst="rect">
            <a:avLst/>
          </a:prstGeom>
          <a:noFill/>
        </p:spPr>
        <p:txBody>
          <a:bodyPr wrap="none" rtlCol="0">
            <a:spAutoFit/>
          </a:bodyPr>
          <a:lstStyle/>
          <a:p>
            <a:endParaRPr lang="en-BG" dirty="0"/>
          </a:p>
        </p:txBody>
      </p:sp>
      <p:sp>
        <p:nvSpPr>
          <p:cNvPr id="16" name="TextBox 15">
            <a:extLst>
              <a:ext uri="{FF2B5EF4-FFF2-40B4-BE49-F238E27FC236}">
                <a16:creationId xmlns:a16="http://schemas.microsoft.com/office/drawing/2014/main" id="{0B83EDF3-4D3D-66EB-EF21-D2E424C7A898}"/>
              </a:ext>
            </a:extLst>
          </p:cNvPr>
          <p:cNvSpPr txBox="1"/>
          <p:nvPr/>
        </p:nvSpPr>
        <p:spPr>
          <a:xfrm>
            <a:off x="8134217" y="6295605"/>
            <a:ext cx="6109252" cy="307777"/>
          </a:xfrm>
          <a:prstGeom prst="rect">
            <a:avLst/>
          </a:prstGeom>
          <a:noFill/>
        </p:spPr>
        <p:txBody>
          <a:bodyPr wrap="square">
            <a:spAutoFit/>
          </a:bodyPr>
          <a:lstStyle/>
          <a:p>
            <a:pPr algn="ctr"/>
            <a:r>
              <a:rPr lang="en-GB" sz="1400" b="0" i="0" u="none" strike="noStrike" dirty="0">
                <a:solidFill>
                  <a:schemeClr val="bg1"/>
                </a:solidFill>
                <a:effectLst/>
                <a:latin typeface="Poppins" pitchFamily="2" charset="77"/>
                <a:cs typeface="Poppins" pitchFamily="2" charset="77"/>
              </a:rPr>
              <a:t>obsgession.eu</a:t>
            </a:r>
            <a:endParaRPr lang="en-BG" sz="1400" dirty="0">
              <a:solidFill>
                <a:schemeClr val="bg1"/>
              </a:solidFill>
              <a:latin typeface="Poppins" pitchFamily="2" charset="77"/>
              <a:cs typeface="Poppins" pitchFamily="2" charset="77"/>
            </a:endParaRPr>
          </a:p>
        </p:txBody>
      </p:sp>
      <p:pic>
        <p:nvPicPr>
          <p:cNvPr id="17" name="Picture 16">
            <a:extLst>
              <a:ext uri="{FF2B5EF4-FFF2-40B4-BE49-F238E27FC236}">
                <a16:creationId xmlns:a16="http://schemas.microsoft.com/office/drawing/2014/main" id="{56B539A9-1D52-A06C-3DAD-3B9745050D72}"/>
              </a:ext>
            </a:extLst>
          </p:cNvPr>
          <p:cNvPicPr>
            <a:picLocks noChangeAspect="1"/>
          </p:cNvPicPr>
          <p:nvPr/>
        </p:nvPicPr>
        <p:blipFill>
          <a:blip r:embed="rId2"/>
          <a:stretch>
            <a:fillRect/>
          </a:stretch>
        </p:blipFill>
        <p:spPr>
          <a:xfrm>
            <a:off x="10254422" y="6335099"/>
            <a:ext cx="188292" cy="188292"/>
          </a:xfrm>
          <a:prstGeom prst="rect">
            <a:avLst/>
          </a:prstGeom>
        </p:spPr>
      </p:pic>
      <p:pic>
        <p:nvPicPr>
          <p:cNvPr id="4" name="Picture 3" descr="VITO NV Vector Logo - (.SVG + .PNG) - GetVectorLogo.Com">
            <a:extLst>
              <a:ext uri="{FF2B5EF4-FFF2-40B4-BE49-F238E27FC236}">
                <a16:creationId xmlns:a16="http://schemas.microsoft.com/office/drawing/2014/main" id="{9DA27EE4-7D9D-9144-70BE-8C16E84854EF}"/>
              </a:ext>
            </a:extLst>
          </p:cNvPr>
          <p:cNvPicPr>
            <a:picLocks noChangeAspect="1"/>
          </p:cNvPicPr>
          <p:nvPr/>
        </p:nvPicPr>
        <p:blipFill>
          <a:blip r:embed="rId3"/>
          <a:stretch>
            <a:fillRect/>
          </a:stretch>
        </p:blipFill>
        <p:spPr>
          <a:xfrm>
            <a:off x="4192773" y="4146697"/>
            <a:ext cx="1343248" cy="744280"/>
          </a:xfrm>
          <a:prstGeom prst="rect">
            <a:avLst/>
          </a:prstGeom>
        </p:spPr>
      </p:pic>
    </p:spTree>
    <p:extLst>
      <p:ext uri="{BB962C8B-B14F-4D97-AF65-F5344CB8AC3E}">
        <p14:creationId xmlns:p14="http://schemas.microsoft.com/office/powerpoint/2010/main" val="37986592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463C00-DBF3-7D8D-6A03-FAA0F5435079}"/>
              </a:ext>
            </a:extLst>
          </p:cNvPr>
          <p:cNvSpPr>
            <a:spLocks noGrp="1"/>
          </p:cNvSpPr>
          <p:nvPr>
            <p:ph type="title"/>
          </p:nvPr>
        </p:nvSpPr>
        <p:spPr/>
        <p:txBody>
          <a:bodyPr/>
          <a:lstStyle/>
          <a:p>
            <a:r>
              <a:rPr lang="en-US" dirty="0"/>
              <a:t>EBV portals: </a:t>
            </a:r>
            <a:r>
              <a:rPr lang="en-US" dirty="0" err="1"/>
              <a:t>EuropaBON</a:t>
            </a:r>
            <a:r>
              <a:rPr lang="en-US" dirty="0"/>
              <a:t> portal</a:t>
            </a:r>
            <a:endParaRPr lang="en-BE" dirty="0"/>
          </a:p>
        </p:txBody>
      </p:sp>
      <p:sp>
        <p:nvSpPr>
          <p:cNvPr id="3" name="Content Placeholder 2">
            <a:extLst>
              <a:ext uri="{FF2B5EF4-FFF2-40B4-BE49-F238E27FC236}">
                <a16:creationId xmlns:a16="http://schemas.microsoft.com/office/drawing/2014/main" id="{1FF487A9-5E0D-38E8-2712-6E412DE3873A}"/>
              </a:ext>
            </a:extLst>
          </p:cNvPr>
          <p:cNvSpPr>
            <a:spLocks noGrp="1"/>
          </p:cNvSpPr>
          <p:nvPr>
            <p:ph idx="1"/>
          </p:nvPr>
        </p:nvSpPr>
        <p:spPr>
          <a:xfrm>
            <a:off x="8076134" y="1792638"/>
            <a:ext cx="3861355" cy="4351338"/>
          </a:xfrm>
        </p:spPr>
        <p:txBody>
          <a:bodyPr/>
          <a:lstStyle/>
          <a:p>
            <a:r>
              <a:rPr lang="en-US" dirty="0"/>
              <a:t>EBV integration and monitoring concepts</a:t>
            </a:r>
          </a:p>
          <a:p>
            <a:r>
              <a:rPr lang="en-US" dirty="0"/>
              <a:t>Biodiversity datasets</a:t>
            </a:r>
          </a:p>
          <a:p>
            <a:r>
              <a:rPr lang="en-US" dirty="0"/>
              <a:t>Shows combination of data streams to generate products</a:t>
            </a:r>
          </a:p>
          <a:p>
            <a:endParaRPr lang="en-US" dirty="0"/>
          </a:p>
          <a:p>
            <a:r>
              <a:rPr lang="en-US" u="sng" dirty="0"/>
              <a:t>NOTE: for European EBV definition </a:t>
            </a:r>
            <a:r>
              <a:rPr lang="en-US" dirty="0"/>
              <a:t>see: https://github.com/EuropaBON/EBV-Descriptions</a:t>
            </a:r>
            <a:endParaRPr lang="en-BE" dirty="0"/>
          </a:p>
        </p:txBody>
      </p:sp>
      <p:sp>
        <p:nvSpPr>
          <p:cNvPr id="4" name="Slide Number Placeholder 3">
            <a:extLst>
              <a:ext uri="{FF2B5EF4-FFF2-40B4-BE49-F238E27FC236}">
                <a16:creationId xmlns:a16="http://schemas.microsoft.com/office/drawing/2014/main" id="{7708FEF1-A3FF-AAA5-B3F8-CAEE6B662B66}"/>
              </a:ext>
            </a:extLst>
          </p:cNvPr>
          <p:cNvSpPr>
            <a:spLocks noGrp="1"/>
          </p:cNvSpPr>
          <p:nvPr>
            <p:ph type="sldNum" sz="quarter" idx="12"/>
          </p:nvPr>
        </p:nvSpPr>
        <p:spPr/>
        <p:txBody>
          <a:bodyPr/>
          <a:lstStyle/>
          <a:p>
            <a:fld id="{CD4805D6-057F-1048-B770-DDF440AB6921}" type="slidenum">
              <a:rPr lang="en-BG" smtClean="0"/>
              <a:t>10</a:t>
            </a:fld>
            <a:endParaRPr lang="en-BG"/>
          </a:p>
        </p:txBody>
      </p:sp>
      <p:pic>
        <p:nvPicPr>
          <p:cNvPr id="5" name="Picture 4">
            <a:extLst>
              <a:ext uri="{FF2B5EF4-FFF2-40B4-BE49-F238E27FC236}">
                <a16:creationId xmlns:a16="http://schemas.microsoft.com/office/drawing/2014/main" id="{0E673499-DDC8-5B7E-881E-8F025B746567}"/>
              </a:ext>
            </a:extLst>
          </p:cNvPr>
          <p:cNvPicPr>
            <a:picLocks noChangeAspect="1"/>
          </p:cNvPicPr>
          <p:nvPr/>
        </p:nvPicPr>
        <p:blipFill>
          <a:blip r:embed="rId2"/>
          <a:stretch>
            <a:fillRect/>
          </a:stretch>
        </p:blipFill>
        <p:spPr>
          <a:xfrm>
            <a:off x="254510" y="1419794"/>
            <a:ext cx="7725469" cy="4494998"/>
          </a:xfrm>
          <a:prstGeom prst="rect">
            <a:avLst/>
          </a:prstGeom>
        </p:spPr>
      </p:pic>
      <p:sp>
        <p:nvSpPr>
          <p:cNvPr id="7" name="TextBox 6">
            <a:extLst>
              <a:ext uri="{FF2B5EF4-FFF2-40B4-BE49-F238E27FC236}">
                <a16:creationId xmlns:a16="http://schemas.microsoft.com/office/drawing/2014/main" id="{542A8F9B-1C3A-1327-6FA0-D46C76527373}"/>
              </a:ext>
            </a:extLst>
          </p:cNvPr>
          <p:cNvSpPr txBox="1"/>
          <p:nvPr/>
        </p:nvSpPr>
        <p:spPr>
          <a:xfrm>
            <a:off x="806823" y="6031335"/>
            <a:ext cx="7091081" cy="307777"/>
          </a:xfrm>
          <a:prstGeom prst="rect">
            <a:avLst/>
          </a:prstGeom>
          <a:noFill/>
        </p:spPr>
        <p:txBody>
          <a:bodyPr wrap="square">
            <a:spAutoFit/>
          </a:bodyPr>
          <a:lstStyle/>
          <a:p>
            <a:r>
              <a:rPr lang="en-US" sz="1400" dirty="0">
                <a:latin typeface="Century Gothic" panose="020B0502020202020204" pitchFamily="34" charset="0"/>
                <a:hlinkClick r:id="rId3"/>
              </a:rPr>
              <a:t>https://monitoring.europabon.org/monitoring/data_stream/list/all/</a:t>
            </a:r>
            <a:endParaRPr lang="en-US" sz="1400" dirty="0">
              <a:latin typeface="Century Gothic" panose="020B0502020202020204" pitchFamily="34" charset="0"/>
            </a:endParaRPr>
          </a:p>
        </p:txBody>
      </p:sp>
    </p:spTree>
    <p:extLst>
      <p:ext uri="{BB962C8B-B14F-4D97-AF65-F5344CB8AC3E}">
        <p14:creationId xmlns:p14="http://schemas.microsoft.com/office/powerpoint/2010/main" val="8918148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20FD63-AB3B-396E-C2A5-7BCD0E02F31D}"/>
              </a:ext>
            </a:extLst>
          </p:cNvPr>
          <p:cNvSpPr>
            <a:spLocks noGrp="1"/>
          </p:cNvSpPr>
          <p:nvPr>
            <p:ph type="title"/>
          </p:nvPr>
        </p:nvSpPr>
        <p:spPr/>
        <p:txBody>
          <a:bodyPr/>
          <a:lstStyle/>
          <a:p>
            <a:r>
              <a:rPr lang="en-US" dirty="0"/>
              <a:t>EBV portals: GOOS </a:t>
            </a:r>
            <a:r>
              <a:rPr lang="en-US" dirty="0" err="1"/>
              <a:t>BioEco</a:t>
            </a:r>
            <a:r>
              <a:rPr lang="en-US" dirty="0"/>
              <a:t> portal</a:t>
            </a:r>
            <a:endParaRPr lang="en-BE" dirty="0"/>
          </a:p>
        </p:txBody>
      </p:sp>
      <p:sp>
        <p:nvSpPr>
          <p:cNvPr id="3" name="Content Placeholder 2">
            <a:extLst>
              <a:ext uri="{FF2B5EF4-FFF2-40B4-BE49-F238E27FC236}">
                <a16:creationId xmlns:a16="http://schemas.microsoft.com/office/drawing/2014/main" id="{049E10E9-EDC3-251B-67FA-21A0BA3443B3}"/>
              </a:ext>
            </a:extLst>
          </p:cNvPr>
          <p:cNvSpPr>
            <a:spLocks noGrp="1"/>
          </p:cNvSpPr>
          <p:nvPr>
            <p:ph idx="1"/>
          </p:nvPr>
        </p:nvSpPr>
        <p:spPr>
          <a:xfrm>
            <a:off x="9175972" y="1837106"/>
            <a:ext cx="2703967" cy="4351338"/>
          </a:xfrm>
        </p:spPr>
        <p:txBody>
          <a:bodyPr/>
          <a:lstStyle/>
          <a:p>
            <a:r>
              <a:rPr lang="en-US" dirty="0"/>
              <a:t>NOTE: more an EOV (Essential Ocean Variables) portal but could be useful for EBV development</a:t>
            </a:r>
            <a:endParaRPr lang="en-BE" dirty="0"/>
          </a:p>
        </p:txBody>
      </p:sp>
      <p:sp>
        <p:nvSpPr>
          <p:cNvPr id="4" name="Slide Number Placeholder 3">
            <a:extLst>
              <a:ext uri="{FF2B5EF4-FFF2-40B4-BE49-F238E27FC236}">
                <a16:creationId xmlns:a16="http://schemas.microsoft.com/office/drawing/2014/main" id="{E3244CFD-4357-0F4F-B264-29BF1E947200}"/>
              </a:ext>
            </a:extLst>
          </p:cNvPr>
          <p:cNvSpPr>
            <a:spLocks noGrp="1"/>
          </p:cNvSpPr>
          <p:nvPr>
            <p:ph type="sldNum" sz="quarter" idx="12"/>
          </p:nvPr>
        </p:nvSpPr>
        <p:spPr/>
        <p:txBody>
          <a:bodyPr/>
          <a:lstStyle/>
          <a:p>
            <a:fld id="{CD4805D6-057F-1048-B770-DDF440AB6921}" type="slidenum">
              <a:rPr lang="en-BG" smtClean="0"/>
              <a:t>11</a:t>
            </a:fld>
            <a:endParaRPr lang="en-BG"/>
          </a:p>
        </p:txBody>
      </p:sp>
      <p:pic>
        <p:nvPicPr>
          <p:cNvPr id="5" name="Picture 4">
            <a:extLst>
              <a:ext uri="{FF2B5EF4-FFF2-40B4-BE49-F238E27FC236}">
                <a16:creationId xmlns:a16="http://schemas.microsoft.com/office/drawing/2014/main" id="{91E5190B-BA35-AE2E-2D08-11E164205BC8}"/>
              </a:ext>
            </a:extLst>
          </p:cNvPr>
          <p:cNvPicPr>
            <a:picLocks noChangeAspect="1"/>
          </p:cNvPicPr>
          <p:nvPr/>
        </p:nvPicPr>
        <p:blipFill>
          <a:blip r:embed="rId2"/>
          <a:stretch>
            <a:fillRect/>
          </a:stretch>
        </p:blipFill>
        <p:spPr>
          <a:xfrm>
            <a:off x="231452" y="1594118"/>
            <a:ext cx="8749586" cy="4177606"/>
          </a:xfrm>
          <a:prstGeom prst="rect">
            <a:avLst/>
          </a:prstGeom>
        </p:spPr>
      </p:pic>
      <p:sp>
        <p:nvSpPr>
          <p:cNvPr id="6" name="TextBox 5">
            <a:extLst>
              <a:ext uri="{FF2B5EF4-FFF2-40B4-BE49-F238E27FC236}">
                <a16:creationId xmlns:a16="http://schemas.microsoft.com/office/drawing/2014/main" id="{3C7E2FE4-A0D2-8948-7CF6-9807E9E038A8}"/>
              </a:ext>
            </a:extLst>
          </p:cNvPr>
          <p:cNvSpPr txBox="1"/>
          <p:nvPr/>
        </p:nvSpPr>
        <p:spPr>
          <a:xfrm>
            <a:off x="923109" y="5880667"/>
            <a:ext cx="3779520" cy="307777"/>
          </a:xfrm>
          <a:prstGeom prst="rect">
            <a:avLst/>
          </a:prstGeom>
          <a:noFill/>
        </p:spPr>
        <p:txBody>
          <a:bodyPr wrap="square" rtlCol="0">
            <a:spAutoFit/>
          </a:bodyPr>
          <a:lstStyle/>
          <a:p>
            <a:r>
              <a:rPr lang="en-US" sz="1400" dirty="0">
                <a:latin typeface="Century Gothic" panose="020B0502020202020204" pitchFamily="34" charset="0"/>
                <a:hlinkClick r:id="rId3"/>
              </a:rPr>
              <a:t>https://bioeco.goosocean.org/</a:t>
            </a:r>
            <a:endParaRPr lang="en-US" sz="1400" dirty="0">
              <a:latin typeface="Century Gothic" panose="020B0502020202020204" pitchFamily="34" charset="0"/>
            </a:endParaRPr>
          </a:p>
        </p:txBody>
      </p:sp>
    </p:spTree>
    <p:extLst>
      <p:ext uri="{BB962C8B-B14F-4D97-AF65-F5344CB8AC3E}">
        <p14:creationId xmlns:p14="http://schemas.microsoft.com/office/powerpoint/2010/main" val="40993792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393C42-45C2-98AF-CD2E-6220ADF7FE7D}"/>
              </a:ext>
            </a:extLst>
          </p:cNvPr>
          <p:cNvSpPr>
            <a:spLocks noGrp="1"/>
          </p:cNvSpPr>
          <p:nvPr>
            <p:ph type="title"/>
          </p:nvPr>
        </p:nvSpPr>
        <p:spPr/>
        <p:txBody>
          <a:bodyPr/>
          <a:lstStyle/>
          <a:p>
            <a:r>
              <a:rPr lang="en-US" dirty="0"/>
              <a:t>EBV portal: NEXTGEOSS data hub</a:t>
            </a:r>
            <a:endParaRPr lang="en-BE" dirty="0"/>
          </a:p>
        </p:txBody>
      </p:sp>
      <p:sp>
        <p:nvSpPr>
          <p:cNvPr id="3" name="Content Placeholder 2">
            <a:extLst>
              <a:ext uri="{FF2B5EF4-FFF2-40B4-BE49-F238E27FC236}">
                <a16:creationId xmlns:a16="http://schemas.microsoft.com/office/drawing/2014/main" id="{1060B6E7-178D-23AC-0166-47E4095DC3F6}"/>
              </a:ext>
            </a:extLst>
          </p:cNvPr>
          <p:cNvSpPr>
            <a:spLocks noGrp="1"/>
          </p:cNvSpPr>
          <p:nvPr>
            <p:ph idx="1"/>
          </p:nvPr>
        </p:nvSpPr>
        <p:spPr>
          <a:xfrm>
            <a:off x="8811492" y="1964204"/>
            <a:ext cx="3125998" cy="4351338"/>
          </a:xfrm>
        </p:spPr>
        <p:txBody>
          <a:bodyPr/>
          <a:lstStyle/>
          <a:p>
            <a:r>
              <a:rPr lang="en-US" dirty="0"/>
              <a:t>Data collections span satellite data, in situ data, models &amp; statistics</a:t>
            </a:r>
          </a:p>
          <a:p>
            <a:r>
              <a:rPr lang="en-US" dirty="0"/>
              <a:t>6 EBV datasets (mostly water related)</a:t>
            </a:r>
            <a:endParaRPr lang="en-BE" dirty="0"/>
          </a:p>
        </p:txBody>
      </p:sp>
      <p:sp>
        <p:nvSpPr>
          <p:cNvPr id="4" name="Slide Number Placeholder 3">
            <a:extLst>
              <a:ext uri="{FF2B5EF4-FFF2-40B4-BE49-F238E27FC236}">
                <a16:creationId xmlns:a16="http://schemas.microsoft.com/office/drawing/2014/main" id="{D5099D5B-7328-0DD5-77EE-FB20FA931116}"/>
              </a:ext>
            </a:extLst>
          </p:cNvPr>
          <p:cNvSpPr>
            <a:spLocks noGrp="1"/>
          </p:cNvSpPr>
          <p:nvPr>
            <p:ph type="sldNum" sz="quarter" idx="12"/>
          </p:nvPr>
        </p:nvSpPr>
        <p:spPr/>
        <p:txBody>
          <a:bodyPr/>
          <a:lstStyle/>
          <a:p>
            <a:fld id="{CD4805D6-057F-1048-B770-DDF440AB6921}" type="slidenum">
              <a:rPr lang="en-BG" smtClean="0"/>
              <a:t>12</a:t>
            </a:fld>
            <a:endParaRPr lang="en-BG"/>
          </a:p>
        </p:txBody>
      </p:sp>
      <p:pic>
        <p:nvPicPr>
          <p:cNvPr id="5" name="Picture 4">
            <a:extLst>
              <a:ext uri="{FF2B5EF4-FFF2-40B4-BE49-F238E27FC236}">
                <a16:creationId xmlns:a16="http://schemas.microsoft.com/office/drawing/2014/main" id="{FBDD96F4-8A28-6645-26A1-5A9096EF533F}"/>
              </a:ext>
            </a:extLst>
          </p:cNvPr>
          <p:cNvPicPr>
            <a:picLocks noChangeAspect="1"/>
          </p:cNvPicPr>
          <p:nvPr/>
        </p:nvPicPr>
        <p:blipFill>
          <a:blip r:embed="rId2"/>
          <a:stretch>
            <a:fillRect/>
          </a:stretch>
        </p:blipFill>
        <p:spPr>
          <a:xfrm>
            <a:off x="254510" y="1734892"/>
            <a:ext cx="8479324" cy="3696115"/>
          </a:xfrm>
          <a:prstGeom prst="rect">
            <a:avLst/>
          </a:prstGeom>
        </p:spPr>
      </p:pic>
      <p:sp>
        <p:nvSpPr>
          <p:cNvPr id="6" name="TextBox 5">
            <a:extLst>
              <a:ext uri="{FF2B5EF4-FFF2-40B4-BE49-F238E27FC236}">
                <a16:creationId xmlns:a16="http://schemas.microsoft.com/office/drawing/2014/main" id="{12365AEB-B2C6-C350-6A1B-B01EAE138E7B}"/>
              </a:ext>
            </a:extLst>
          </p:cNvPr>
          <p:cNvSpPr txBox="1"/>
          <p:nvPr/>
        </p:nvSpPr>
        <p:spPr>
          <a:xfrm>
            <a:off x="855023" y="5731171"/>
            <a:ext cx="2525486" cy="523220"/>
          </a:xfrm>
          <a:prstGeom prst="rect">
            <a:avLst/>
          </a:prstGeom>
          <a:noFill/>
        </p:spPr>
        <p:txBody>
          <a:bodyPr wrap="square" rtlCol="0">
            <a:spAutoFit/>
          </a:bodyPr>
          <a:lstStyle/>
          <a:p>
            <a:r>
              <a:rPr lang="en-US" sz="1400" dirty="0">
                <a:latin typeface="Century Gothic" panose="020B0502020202020204" pitchFamily="34" charset="0"/>
                <a:hlinkClick r:id="rId3"/>
              </a:rPr>
              <a:t>https://catalogue.nextgeoss.eu/</a:t>
            </a:r>
            <a:endParaRPr lang="en-BE" sz="1400" dirty="0">
              <a:latin typeface="Century Gothic" panose="020B0502020202020204" pitchFamily="34" charset="0"/>
            </a:endParaRPr>
          </a:p>
        </p:txBody>
      </p:sp>
    </p:spTree>
    <p:extLst>
      <p:ext uri="{BB962C8B-B14F-4D97-AF65-F5344CB8AC3E}">
        <p14:creationId xmlns:p14="http://schemas.microsoft.com/office/powerpoint/2010/main" val="30000654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D8DF14-CCBA-5D22-DD3C-B91CBA9BF7C1}"/>
              </a:ext>
            </a:extLst>
          </p:cNvPr>
          <p:cNvSpPr>
            <a:spLocks noGrp="1"/>
          </p:cNvSpPr>
          <p:nvPr>
            <p:ph type="title"/>
          </p:nvPr>
        </p:nvSpPr>
        <p:spPr>
          <a:xfrm>
            <a:off x="254510" y="268555"/>
            <a:ext cx="11280998" cy="1325563"/>
          </a:xfrm>
        </p:spPr>
        <p:txBody>
          <a:bodyPr/>
          <a:lstStyle/>
          <a:p>
            <a:r>
              <a:rPr lang="en-US" b="1" dirty="0"/>
              <a:t>RS based biodiversity product </a:t>
            </a:r>
            <a:r>
              <a:rPr lang="en-US" dirty="0"/>
              <a:t>catalogs (part 1) </a:t>
            </a:r>
            <a:endParaRPr lang="en-BE" dirty="0"/>
          </a:p>
        </p:txBody>
      </p:sp>
      <p:sp>
        <p:nvSpPr>
          <p:cNvPr id="3" name="Content Placeholder 2">
            <a:extLst>
              <a:ext uri="{FF2B5EF4-FFF2-40B4-BE49-F238E27FC236}">
                <a16:creationId xmlns:a16="http://schemas.microsoft.com/office/drawing/2014/main" id="{A9AB2A6B-AEC0-E6AE-AEFD-6A5EFC62D24E}"/>
              </a:ext>
            </a:extLst>
          </p:cNvPr>
          <p:cNvSpPr>
            <a:spLocks noGrp="1"/>
          </p:cNvSpPr>
          <p:nvPr>
            <p:ph idx="1"/>
          </p:nvPr>
        </p:nvSpPr>
        <p:spPr/>
        <p:txBody>
          <a:bodyPr>
            <a:normAutofit lnSpcReduction="10000"/>
          </a:bodyPr>
          <a:lstStyle/>
          <a:p>
            <a:r>
              <a:rPr lang="en-US" sz="2400" dirty="0"/>
              <a:t>Copernicus portals </a:t>
            </a:r>
          </a:p>
          <a:p>
            <a:pPr lvl="1">
              <a:buFont typeface="Wingdings" panose="05000000000000000000" pitchFamily="2" charset="2"/>
              <a:buChar char="§"/>
            </a:pPr>
            <a:r>
              <a:rPr lang="en-US" sz="2000" dirty="0"/>
              <a:t>Copernicus land monitoring service: </a:t>
            </a:r>
            <a:r>
              <a:rPr lang="en-US" sz="2000" dirty="0">
                <a:hlinkClick r:id="rId2"/>
              </a:rPr>
              <a:t>https://land.copernicus.eu/en/dataset-catalog</a:t>
            </a:r>
            <a:r>
              <a:rPr lang="en-US" sz="2000" dirty="0"/>
              <a:t>  </a:t>
            </a:r>
            <a:r>
              <a:rPr lang="en-US" sz="2000" dirty="0">
                <a:hlinkClick r:id="rId3"/>
              </a:rPr>
              <a:t>https://land.copernicus.eu/en/map-viewer</a:t>
            </a:r>
            <a:endParaRPr lang="en-US" sz="2000" dirty="0"/>
          </a:p>
          <a:p>
            <a:pPr lvl="1">
              <a:buFont typeface="Wingdings" panose="05000000000000000000" pitchFamily="2" charset="2"/>
              <a:buChar char="§"/>
            </a:pPr>
            <a:r>
              <a:rPr lang="en-US" sz="2000" dirty="0"/>
              <a:t>Copernicus Climate Change service: </a:t>
            </a:r>
            <a:r>
              <a:rPr lang="en-US" sz="2000" dirty="0">
                <a:hlinkClick r:id="rId4"/>
              </a:rPr>
              <a:t>https://cds.climate.copernicus.eu/#!/home</a:t>
            </a:r>
            <a:endParaRPr lang="en-US" sz="2000" dirty="0"/>
          </a:p>
          <a:p>
            <a:pPr lvl="1">
              <a:buFont typeface="Wingdings" panose="05000000000000000000" pitchFamily="2" charset="2"/>
              <a:buChar char="§"/>
            </a:pPr>
            <a:r>
              <a:rPr lang="en-US" sz="2000" dirty="0"/>
              <a:t>Copernicus Marine service: </a:t>
            </a:r>
            <a:r>
              <a:rPr lang="en-US" sz="2000" dirty="0">
                <a:hlinkClick r:id="rId5"/>
              </a:rPr>
              <a:t>https://marine.copernicus.eu/access-data</a:t>
            </a:r>
            <a:endParaRPr lang="en-US" sz="2000" dirty="0"/>
          </a:p>
          <a:p>
            <a:r>
              <a:rPr lang="en-US" sz="2400" dirty="0"/>
              <a:t>Google Earth Engine: </a:t>
            </a:r>
            <a:r>
              <a:rPr lang="en-US" sz="2400" dirty="0">
                <a:hlinkClick r:id="rId6"/>
              </a:rPr>
              <a:t>https://developers.google.com/earth-engine/datasets</a:t>
            </a:r>
            <a:endParaRPr lang="en-US" sz="2400" dirty="0"/>
          </a:p>
          <a:p>
            <a:r>
              <a:rPr lang="en-US" sz="2400" dirty="0"/>
              <a:t>Planetary computers: </a:t>
            </a:r>
            <a:r>
              <a:rPr lang="en-US" sz="2400" dirty="0">
                <a:hlinkClick r:id="rId7"/>
              </a:rPr>
              <a:t>https://planetarycomputer.microsoft.com/catalog</a:t>
            </a:r>
            <a:endParaRPr lang="en-US" sz="2400" dirty="0"/>
          </a:p>
          <a:p>
            <a:r>
              <a:rPr lang="en-US" sz="2400" dirty="0"/>
              <a:t>STAC index: </a:t>
            </a:r>
            <a:r>
              <a:rPr lang="en-US" sz="2400" dirty="0">
                <a:hlinkClick r:id="rId8"/>
              </a:rPr>
              <a:t>https://stacindex.org/</a:t>
            </a:r>
            <a:endParaRPr lang="en-US" sz="2400" dirty="0"/>
          </a:p>
          <a:p>
            <a:pPr lvl="1">
              <a:buFont typeface="Wingdings" panose="05000000000000000000" pitchFamily="2" charset="2"/>
              <a:buChar char="§"/>
            </a:pPr>
            <a:r>
              <a:rPr lang="en-US" sz="2000" dirty="0"/>
              <a:t>STAC: </a:t>
            </a:r>
            <a:r>
              <a:rPr lang="en-US" sz="2000" dirty="0" err="1"/>
              <a:t>SpatioTemporal</a:t>
            </a:r>
            <a:r>
              <a:rPr lang="en-US" sz="2000" dirty="0"/>
              <a:t> Asset Catalogs (the STAC specification is a common language to describe geospatial information so easier to work with, index or discover)</a:t>
            </a:r>
          </a:p>
          <a:p>
            <a:pPr lvl="1">
              <a:buFont typeface="Wingdings" panose="05000000000000000000" pitchFamily="2" charset="2"/>
              <a:buChar char="§"/>
            </a:pPr>
            <a:r>
              <a:rPr lang="en-US" sz="2000" dirty="0"/>
              <a:t>This STAC catalog index lists nearly all existing datasets</a:t>
            </a:r>
          </a:p>
        </p:txBody>
      </p:sp>
      <p:sp>
        <p:nvSpPr>
          <p:cNvPr id="4" name="Slide Number Placeholder 3">
            <a:extLst>
              <a:ext uri="{FF2B5EF4-FFF2-40B4-BE49-F238E27FC236}">
                <a16:creationId xmlns:a16="http://schemas.microsoft.com/office/drawing/2014/main" id="{D2BEC6FE-FBBC-D334-E117-0F8D0D967245}"/>
              </a:ext>
            </a:extLst>
          </p:cNvPr>
          <p:cNvSpPr>
            <a:spLocks noGrp="1"/>
          </p:cNvSpPr>
          <p:nvPr>
            <p:ph type="sldNum" sz="quarter" idx="12"/>
          </p:nvPr>
        </p:nvSpPr>
        <p:spPr/>
        <p:txBody>
          <a:bodyPr/>
          <a:lstStyle/>
          <a:p>
            <a:fld id="{CD4805D6-057F-1048-B770-DDF440AB6921}" type="slidenum">
              <a:rPr lang="en-BG" smtClean="0"/>
              <a:t>13</a:t>
            </a:fld>
            <a:endParaRPr lang="en-BG"/>
          </a:p>
        </p:txBody>
      </p:sp>
    </p:spTree>
    <p:extLst>
      <p:ext uri="{BB962C8B-B14F-4D97-AF65-F5344CB8AC3E}">
        <p14:creationId xmlns:p14="http://schemas.microsoft.com/office/powerpoint/2010/main" val="12529155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92EB3C-2B05-5C26-DBB9-9DC7646F6C72}"/>
              </a:ext>
            </a:extLst>
          </p:cNvPr>
          <p:cNvSpPr>
            <a:spLocks noGrp="1"/>
          </p:cNvSpPr>
          <p:nvPr>
            <p:ph type="title"/>
          </p:nvPr>
        </p:nvSpPr>
        <p:spPr>
          <a:xfrm>
            <a:off x="254510" y="268555"/>
            <a:ext cx="11937490" cy="1325563"/>
          </a:xfrm>
        </p:spPr>
        <p:txBody>
          <a:bodyPr/>
          <a:lstStyle/>
          <a:p>
            <a:r>
              <a:rPr lang="en-US" b="1" dirty="0"/>
              <a:t>RS based biodiversity product </a:t>
            </a:r>
            <a:r>
              <a:rPr lang="en-US" dirty="0"/>
              <a:t>catalogs (part 2) </a:t>
            </a:r>
            <a:endParaRPr lang="en-BE" dirty="0"/>
          </a:p>
        </p:txBody>
      </p:sp>
      <p:sp>
        <p:nvSpPr>
          <p:cNvPr id="3" name="Content Placeholder 2">
            <a:extLst>
              <a:ext uri="{FF2B5EF4-FFF2-40B4-BE49-F238E27FC236}">
                <a16:creationId xmlns:a16="http://schemas.microsoft.com/office/drawing/2014/main" id="{AB777CB0-2BA6-7F55-4D7C-4DBBDBDF19F6}"/>
              </a:ext>
            </a:extLst>
          </p:cNvPr>
          <p:cNvSpPr>
            <a:spLocks noGrp="1"/>
          </p:cNvSpPr>
          <p:nvPr>
            <p:ph idx="1"/>
          </p:nvPr>
        </p:nvSpPr>
        <p:spPr/>
        <p:txBody>
          <a:bodyPr>
            <a:normAutofit/>
          </a:bodyPr>
          <a:lstStyle/>
          <a:p>
            <a:r>
              <a:rPr lang="en-US" sz="2400" dirty="0" err="1"/>
              <a:t>Terrascope</a:t>
            </a:r>
            <a:r>
              <a:rPr lang="en-US" sz="2400" dirty="0"/>
              <a:t> portal / </a:t>
            </a:r>
            <a:r>
              <a:rPr lang="en-US" sz="2400" dirty="0" err="1"/>
              <a:t>openEO</a:t>
            </a:r>
            <a:r>
              <a:rPr lang="en-US" sz="2400" dirty="0"/>
              <a:t>: </a:t>
            </a:r>
            <a:r>
              <a:rPr lang="en-US" sz="2400" dirty="0">
                <a:hlinkClick r:id="rId2"/>
              </a:rPr>
              <a:t>https://viewer.terrascope.be/</a:t>
            </a:r>
            <a:endParaRPr lang="en-US" sz="2400" dirty="0"/>
          </a:p>
          <a:p>
            <a:r>
              <a:rPr lang="en-US" sz="2400" dirty="0"/>
              <a:t>Copernicus Data Space Ecosystem (CDSE) / </a:t>
            </a:r>
            <a:r>
              <a:rPr lang="en-US" sz="2400" dirty="0" err="1"/>
              <a:t>openEO</a:t>
            </a:r>
            <a:r>
              <a:rPr lang="en-US" sz="2400" dirty="0"/>
              <a:t>: </a:t>
            </a:r>
            <a:r>
              <a:rPr lang="en-US" sz="2400" dirty="0">
                <a:hlinkClick r:id="rId3"/>
              </a:rPr>
              <a:t>https://dataspace.copernicus.eu/explore-data/data-collections</a:t>
            </a:r>
            <a:endParaRPr lang="en-US" sz="2400" dirty="0"/>
          </a:p>
          <a:p>
            <a:pPr lvl="1"/>
            <a:r>
              <a:rPr lang="en-US" sz="2000" dirty="0">
                <a:hlinkClick r:id="rId4"/>
              </a:rPr>
              <a:t>https://openeo.dataspace.copernicus.eu/</a:t>
            </a:r>
            <a:endParaRPr lang="en-US" sz="2000" dirty="0"/>
          </a:p>
          <a:p>
            <a:r>
              <a:rPr lang="en-US" sz="2400" dirty="0"/>
              <a:t>Planet </a:t>
            </a:r>
          </a:p>
          <a:p>
            <a:pPr lvl="1"/>
            <a:r>
              <a:rPr lang="en-US" sz="2200" dirty="0"/>
              <a:t>Core data like Planetary Variables in high resolution - </a:t>
            </a:r>
            <a:r>
              <a:rPr lang="en-US" sz="2200" dirty="0">
                <a:hlinkClick r:id="rId5"/>
              </a:rPr>
              <a:t>https://www.planet.com/products/planetary-variables/</a:t>
            </a:r>
            <a:endParaRPr lang="en-US" sz="2200" dirty="0"/>
          </a:p>
          <a:p>
            <a:pPr lvl="1"/>
            <a:r>
              <a:rPr lang="en-US" sz="2200" dirty="0"/>
              <a:t>Not free</a:t>
            </a:r>
          </a:p>
          <a:p>
            <a:r>
              <a:rPr lang="en-US" sz="2400" dirty="0" err="1"/>
              <a:t>Zenodo</a:t>
            </a:r>
            <a:r>
              <a:rPr lang="en-US" sz="2400" dirty="0"/>
              <a:t> platform (mostly datasets from published articles or projects) - </a:t>
            </a:r>
            <a:r>
              <a:rPr lang="en-US" sz="2400" dirty="0">
                <a:hlinkClick r:id="rId6"/>
              </a:rPr>
              <a:t>https://zenodo.org/</a:t>
            </a:r>
            <a:endParaRPr lang="en-US" sz="2400" dirty="0"/>
          </a:p>
          <a:p>
            <a:pPr>
              <a:buFont typeface="Wingdings" panose="05000000000000000000" pitchFamily="2" charset="2"/>
              <a:buChar char="Ø"/>
            </a:pPr>
            <a:r>
              <a:rPr lang="en-US" sz="2400" dirty="0"/>
              <a:t> A good overview of additional portals: </a:t>
            </a:r>
            <a:r>
              <a:rPr lang="en-US" sz="2400" dirty="0">
                <a:hlinkClick r:id="rId7"/>
              </a:rPr>
              <a:t>https://spatialagent.org/Biodiversity/</a:t>
            </a:r>
            <a:endParaRPr lang="en-US" sz="2400" dirty="0"/>
          </a:p>
          <a:p>
            <a:pPr>
              <a:buFont typeface="Wingdings" panose="05000000000000000000" pitchFamily="2" charset="2"/>
              <a:buChar char="Ø"/>
            </a:pPr>
            <a:endParaRPr lang="en-US" sz="2400" dirty="0"/>
          </a:p>
        </p:txBody>
      </p:sp>
      <p:sp>
        <p:nvSpPr>
          <p:cNvPr id="4" name="Slide Number Placeholder 3">
            <a:extLst>
              <a:ext uri="{FF2B5EF4-FFF2-40B4-BE49-F238E27FC236}">
                <a16:creationId xmlns:a16="http://schemas.microsoft.com/office/drawing/2014/main" id="{0B7C682D-101F-4D0C-1CBE-D432043F3CBA}"/>
              </a:ext>
            </a:extLst>
          </p:cNvPr>
          <p:cNvSpPr>
            <a:spLocks noGrp="1"/>
          </p:cNvSpPr>
          <p:nvPr>
            <p:ph type="sldNum" sz="quarter" idx="12"/>
          </p:nvPr>
        </p:nvSpPr>
        <p:spPr/>
        <p:txBody>
          <a:bodyPr/>
          <a:lstStyle/>
          <a:p>
            <a:fld id="{CD4805D6-057F-1048-B770-DDF440AB6921}" type="slidenum">
              <a:rPr lang="en-BG" smtClean="0"/>
              <a:t>14</a:t>
            </a:fld>
            <a:endParaRPr lang="en-BG"/>
          </a:p>
        </p:txBody>
      </p:sp>
    </p:spTree>
    <p:extLst>
      <p:ext uri="{BB962C8B-B14F-4D97-AF65-F5344CB8AC3E}">
        <p14:creationId xmlns:p14="http://schemas.microsoft.com/office/powerpoint/2010/main" val="26314936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F710DB-64DD-58D1-3687-CD55D64581E2}"/>
              </a:ext>
            </a:extLst>
          </p:cNvPr>
          <p:cNvSpPr>
            <a:spLocks noGrp="1"/>
          </p:cNvSpPr>
          <p:nvPr>
            <p:ph type="title"/>
          </p:nvPr>
        </p:nvSpPr>
        <p:spPr/>
        <p:txBody>
          <a:bodyPr/>
          <a:lstStyle/>
          <a:p>
            <a:r>
              <a:rPr lang="en-US" b="1" dirty="0"/>
              <a:t>EO overview</a:t>
            </a:r>
            <a:endParaRPr lang="en-BE" dirty="0"/>
          </a:p>
        </p:txBody>
      </p:sp>
      <p:sp>
        <p:nvSpPr>
          <p:cNvPr id="3" name="Content Placeholder 2">
            <a:extLst>
              <a:ext uri="{FF2B5EF4-FFF2-40B4-BE49-F238E27FC236}">
                <a16:creationId xmlns:a16="http://schemas.microsoft.com/office/drawing/2014/main" id="{4DE0D4B2-C5B7-305A-2405-F9D00A1234D0}"/>
              </a:ext>
            </a:extLst>
          </p:cNvPr>
          <p:cNvSpPr>
            <a:spLocks noGrp="1"/>
          </p:cNvSpPr>
          <p:nvPr>
            <p:ph idx="1"/>
          </p:nvPr>
        </p:nvSpPr>
        <p:spPr/>
        <p:txBody>
          <a:bodyPr>
            <a:normAutofit/>
          </a:bodyPr>
          <a:lstStyle/>
          <a:p>
            <a:r>
              <a:rPr lang="en-US" sz="2400" dirty="0"/>
              <a:t>Currently: over 300 satellites in space </a:t>
            </a:r>
            <a:r>
              <a:rPr lang="en-US" sz="2400"/>
              <a:t>operational and for </a:t>
            </a:r>
            <a:r>
              <a:rPr lang="en-US" sz="2400" dirty="0"/>
              <a:t>research purposes</a:t>
            </a:r>
          </a:p>
          <a:p>
            <a:r>
              <a:rPr lang="en-US" sz="2400" dirty="0"/>
              <a:t>Per satellite mission: one or many instruments on board</a:t>
            </a:r>
          </a:p>
          <a:p>
            <a:r>
              <a:rPr lang="en-US" sz="2400" dirty="0"/>
              <a:t>A good overview of past, current and future missions: </a:t>
            </a:r>
            <a:r>
              <a:rPr lang="en-US" sz="2400" dirty="0">
                <a:hlinkClick r:id="rId2"/>
              </a:rPr>
              <a:t>https://www.eoportal.org/satellite-missions</a:t>
            </a:r>
            <a:endParaRPr lang="en-US" sz="2400" dirty="0"/>
          </a:p>
          <a:p>
            <a:r>
              <a:rPr lang="en-US" sz="2400" dirty="0"/>
              <a:t>A good overview of satellites and sensors (incl. specifications): </a:t>
            </a:r>
            <a:r>
              <a:rPr lang="en-US" sz="2400" dirty="0">
                <a:hlinkClick r:id="rId3"/>
              </a:rPr>
              <a:t>https://www.itc.nl/facilities/satellite-sensor-database/</a:t>
            </a:r>
            <a:endParaRPr lang="en-US" sz="2400" dirty="0"/>
          </a:p>
          <a:p>
            <a:endParaRPr lang="en-US" sz="2400" dirty="0"/>
          </a:p>
          <a:p>
            <a:r>
              <a:rPr lang="en-US" sz="2400" dirty="0"/>
              <a:t>Most important satellite missions: (see next slides)</a:t>
            </a:r>
            <a:endParaRPr lang="en-BE" sz="2400" dirty="0"/>
          </a:p>
        </p:txBody>
      </p:sp>
      <p:sp>
        <p:nvSpPr>
          <p:cNvPr id="4" name="Slide Number Placeholder 3">
            <a:extLst>
              <a:ext uri="{FF2B5EF4-FFF2-40B4-BE49-F238E27FC236}">
                <a16:creationId xmlns:a16="http://schemas.microsoft.com/office/drawing/2014/main" id="{40EE61E8-E8E7-2337-846E-01EFA89D064B}"/>
              </a:ext>
            </a:extLst>
          </p:cNvPr>
          <p:cNvSpPr>
            <a:spLocks noGrp="1"/>
          </p:cNvSpPr>
          <p:nvPr>
            <p:ph type="sldNum" sz="quarter" idx="12"/>
          </p:nvPr>
        </p:nvSpPr>
        <p:spPr/>
        <p:txBody>
          <a:bodyPr/>
          <a:lstStyle/>
          <a:p>
            <a:fld id="{CD4805D6-057F-1048-B770-DDF440AB6921}" type="slidenum">
              <a:rPr lang="en-BG" smtClean="0"/>
              <a:t>15</a:t>
            </a:fld>
            <a:endParaRPr lang="en-BG"/>
          </a:p>
        </p:txBody>
      </p:sp>
    </p:spTree>
    <p:extLst>
      <p:ext uri="{BB962C8B-B14F-4D97-AF65-F5344CB8AC3E}">
        <p14:creationId xmlns:p14="http://schemas.microsoft.com/office/powerpoint/2010/main" val="4517893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B21217-B121-18A7-054C-C134BB367E93}"/>
              </a:ext>
            </a:extLst>
          </p:cNvPr>
          <p:cNvSpPr>
            <a:spLocks noGrp="1"/>
          </p:cNvSpPr>
          <p:nvPr>
            <p:ph type="title"/>
          </p:nvPr>
        </p:nvSpPr>
        <p:spPr/>
        <p:txBody>
          <a:bodyPr/>
          <a:lstStyle/>
          <a:p>
            <a:endParaRPr lang="en-BE"/>
          </a:p>
        </p:txBody>
      </p:sp>
      <p:sp>
        <p:nvSpPr>
          <p:cNvPr id="3" name="Content Placeholder 2">
            <a:extLst>
              <a:ext uri="{FF2B5EF4-FFF2-40B4-BE49-F238E27FC236}">
                <a16:creationId xmlns:a16="http://schemas.microsoft.com/office/drawing/2014/main" id="{72FBFD8D-08B8-6E5D-9300-87CE3F56B88D}"/>
              </a:ext>
            </a:extLst>
          </p:cNvPr>
          <p:cNvSpPr>
            <a:spLocks noGrp="1"/>
          </p:cNvSpPr>
          <p:nvPr>
            <p:ph idx="1"/>
          </p:nvPr>
        </p:nvSpPr>
        <p:spPr/>
        <p:txBody>
          <a:bodyPr/>
          <a:lstStyle/>
          <a:p>
            <a:endParaRPr lang="en-BE" dirty="0"/>
          </a:p>
        </p:txBody>
      </p:sp>
      <p:sp>
        <p:nvSpPr>
          <p:cNvPr id="4" name="Slide Number Placeholder 3">
            <a:extLst>
              <a:ext uri="{FF2B5EF4-FFF2-40B4-BE49-F238E27FC236}">
                <a16:creationId xmlns:a16="http://schemas.microsoft.com/office/drawing/2014/main" id="{11584845-3BE4-6EA5-0A6B-F6A492A239BE}"/>
              </a:ext>
            </a:extLst>
          </p:cNvPr>
          <p:cNvSpPr>
            <a:spLocks noGrp="1"/>
          </p:cNvSpPr>
          <p:nvPr>
            <p:ph type="sldNum" sz="quarter" idx="12"/>
          </p:nvPr>
        </p:nvSpPr>
        <p:spPr/>
        <p:txBody>
          <a:bodyPr/>
          <a:lstStyle/>
          <a:p>
            <a:fld id="{CD4805D6-057F-1048-B770-DDF440AB6921}" type="slidenum">
              <a:rPr lang="en-BG" smtClean="0"/>
              <a:t>16</a:t>
            </a:fld>
            <a:endParaRPr lang="en-BG"/>
          </a:p>
        </p:txBody>
      </p:sp>
      <p:pic>
        <p:nvPicPr>
          <p:cNvPr id="5" name="Content Placeholder 4" descr="A screen shot of a map of earth&#10;&#10;Description automatically generated">
            <a:extLst>
              <a:ext uri="{FF2B5EF4-FFF2-40B4-BE49-F238E27FC236}">
                <a16:creationId xmlns:a16="http://schemas.microsoft.com/office/drawing/2014/main" id="{085663CC-DACB-7EAA-50A8-BFB5BB76F73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4509" y="268554"/>
            <a:ext cx="10445193" cy="5875421"/>
          </a:xfrm>
          <a:prstGeom prst="rect">
            <a:avLst/>
          </a:prstGeom>
        </p:spPr>
      </p:pic>
      <p:sp>
        <p:nvSpPr>
          <p:cNvPr id="6" name="TextBox 5">
            <a:extLst>
              <a:ext uri="{FF2B5EF4-FFF2-40B4-BE49-F238E27FC236}">
                <a16:creationId xmlns:a16="http://schemas.microsoft.com/office/drawing/2014/main" id="{80D2EDBC-6423-5820-818C-84D0E7EBEC4D}"/>
              </a:ext>
            </a:extLst>
          </p:cNvPr>
          <p:cNvSpPr txBox="1"/>
          <p:nvPr/>
        </p:nvSpPr>
        <p:spPr>
          <a:xfrm>
            <a:off x="879566" y="6272230"/>
            <a:ext cx="1767840" cy="307777"/>
          </a:xfrm>
          <a:prstGeom prst="rect">
            <a:avLst/>
          </a:prstGeom>
          <a:noFill/>
        </p:spPr>
        <p:txBody>
          <a:bodyPr wrap="square" rtlCol="0">
            <a:spAutoFit/>
          </a:bodyPr>
          <a:lstStyle/>
          <a:p>
            <a:r>
              <a:rPr lang="en-US" sz="1400" dirty="0">
                <a:latin typeface="Century Gothic" panose="020B0502020202020204" pitchFamily="34" charset="0"/>
              </a:rPr>
              <a:t>Source: ESA, 2023</a:t>
            </a:r>
            <a:endParaRPr lang="en-BE" sz="1400" dirty="0">
              <a:latin typeface="Century Gothic" panose="020B0502020202020204" pitchFamily="34" charset="0"/>
            </a:endParaRPr>
          </a:p>
        </p:txBody>
      </p:sp>
      <p:sp>
        <p:nvSpPr>
          <p:cNvPr id="7" name="Oval 6">
            <a:extLst>
              <a:ext uri="{FF2B5EF4-FFF2-40B4-BE49-F238E27FC236}">
                <a16:creationId xmlns:a16="http://schemas.microsoft.com/office/drawing/2014/main" id="{24804CF2-0178-0753-1E63-74C5967422C9}"/>
              </a:ext>
            </a:extLst>
          </p:cNvPr>
          <p:cNvSpPr/>
          <p:nvPr/>
        </p:nvSpPr>
        <p:spPr>
          <a:xfrm>
            <a:off x="5119605" y="2753533"/>
            <a:ext cx="614767" cy="532108"/>
          </a:xfrm>
          <a:prstGeom prst="ellipse">
            <a:avLst/>
          </a:prstGeom>
          <a:noFill/>
          <a:ln>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8" name="Oval 7">
            <a:extLst>
              <a:ext uri="{FF2B5EF4-FFF2-40B4-BE49-F238E27FC236}">
                <a16:creationId xmlns:a16="http://schemas.microsoft.com/office/drawing/2014/main" id="{8A7E1F48-185B-603D-BFE3-90E51026F58D}"/>
              </a:ext>
            </a:extLst>
          </p:cNvPr>
          <p:cNvSpPr/>
          <p:nvPr/>
        </p:nvSpPr>
        <p:spPr>
          <a:xfrm>
            <a:off x="3120987" y="2221425"/>
            <a:ext cx="614767" cy="532108"/>
          </a:xfrm>
          <a:prstGeom prst="ellipse">
            <a:avLst/>
          </a:prstGeom>
          <a:noFill/>
          <a:ln>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10" name="Oval 9">
            <a:extLst>
              <a:ext uri="{FF2B5EF4-FFF2-40B4-BE49-F238E27FC236}">
                <a16:creationId xmlns:a16="http://schemas.microsoft.com/office/drawing/2014/main" id="{9C6D9E6D-E392-6885-AD3F-EBFECEFD8F26}"/>
              </a:ext>
            </a:extLst>
          </p:cNvPr>
          <p:cNvSpPr/>
          <p:nvPr/>
        </p:nvSpPr>
        <p:spPr>
          <a:xfrm>
            <a:off x="2647406" y="2535895"/>
            <a:ext cx="455648" cy="435276"/>
          </a:xfrm>
          <a:prstGeom prst="ellipse">
            <a:avLst/>
          </a:prstGeom>
          <a:noFill/>
          <a:ln>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11" name="Oval 10">
            <a:extLst>
              <a:ext uri="{FF2B5EF4-FFF2-40B4-BE49-F238E27FC236}">
                <a16:creationId xmlns:a16="http://schemas.microsoft.com/office/drawing/2014/main" id="{2B27F049-19EA-BC59-1E2E-CEDDB7EBB7BA}"/>
              </a:ext>
            </a:extLst>
          </p:cNvPr>
          <p:cNvSpPr/>
          <p:nvPr/>
        </p:nvSpPr>
        <p:spPr>
          <a:xfrm>
            <a:off x="2435812" y="2238417"/>
            <a:ext cx="1004074" cy="435277"/>
          </a:xfrm>
          <a:prstGeom prst="ellipse">
            <a:avLst/>
          </a:prstGeom>
          <a:noFill/>
          <a:ln>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12" name="Oval 11">
            <a:extLst>
              <a:ext uri="{FF2B5EF4-FFF2-40B4-BE49-F238E27FC236}">
                <a16:creationId xmlns:a16="http://schemas.microsoft.com/office/drawing/2014/main" id="{48FB7DF3-D38D-BBE1-68DC-7E271BC1DF99}"/>
              </a:ext>
            </a:extLst>
          </p:cNvPr>
          <p:cNvSpPr/>
          <p:nvPr/>
        </p:nvSpPr>
        <p:spPr>
          <a:xfrm>
            <a:off x="4354286" y="2851101"/>
            <a:ext cx="795534" cy="434540"/>
          </a:xfrm>
          <a:prstGeom prst="ellipse">
            <a:avLst/>
          </a:prstGeom>
          <a:noFill/>
          <a:ln>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13" name="Oval 12">
            <a:extLst>
              <a:ext uri="{FF2B5EF4-FFF2-40B4-BE49-F238E27FC236}">
                <a16:creationId xmlns:a16="http://schemas.microsoft.com/office/drawing/2014/main" id="{2DF3226A-0AE4-9460-3D18-658F55E46F3F}"/>
              </a:ext>
            </a:extLst>
          </p:cNvPr>
          <p:cNvSpPr/>
          <p:nvPr/>
        </p:nvSpPr>
        <p:spPr>
          <a:xfrm>
            <a:off x="2046514" y="1951258"/>
            <a:ext cx="731886" cy="435275"/>
          </a:xfrm>
          <a:prstGeom prst="ellipse">
            <a:avLst/>
          </a:prstGeom>
          <a:noFill/>
          <a:ln>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BE"/>
          </a:p>
        </p:txBody>
      </p:sp>
    </p:spTree>
    <p:extLst>
      <p:ext uri="{BB962C8B-B14F-4D97-AF65-F5344CB8AC3E}">
        <p14:creationId xmlns:p14="http://schemas.microsoft.com/office/powerpoint/2010/main" val="41871304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70EAD8-94F0-9440-BFBB-F0985C5E1519}"/>
              </a:ext>
            </a:extLst>
          </p:cNvPr>
          <p:cNvSpPr>
            <a:spLocks noGrp="1"/>
          </p:cNvSpPr>
          <p:nvPr>
            <p:ph type="title"/>
          </p:nvPr>
        </p:nvSpPr>
        <p:spPr/>
        <p:txBody>
          <a:bodyPr/>
          <a:lstStyle/>
          <a:p>
            <a:endParaRPr lang="en-BE"/>
          </a:p>
        </p:txBody>
      </p:sp>
      <p:sp>
        <p:nvSpPr>
          <p:cNvPr id="3" name="Content Placeholder 2">
            <a:extLst>
              <a:ext uri="{FF2B5EF4-FFF2-40B4-BE49-F238E27FC236}">
                <a16:creationId xmlns:a16="http://schemas.microsoft.com/office/drawing/2014/main" id="{D0CEB010-F5A5-7702-B5FF-CE652E601136}"/>
              </a:ext>
            </a:extLst>
          </p:cNvPr>
          <p:cNvSpPr>
            <a:spLocks noGrp="1"/>
          </p:cNvSpPr>
          <p:nvPr>
            <p:ph idx="1"/>
          </p:nvPr>
        </p:nvSpPr>
        <p:spPr/>
        <p:txBody>
          <a:bodyPr/>
          <a:lstStyle/>
          <a:p>
            <a:endParaRPr lang="en-BE"/>
          </a:p>
        </p:txBody>
      </p:sp>
      <p:sp>
        <p:nvSpPr>
          <p:cNvPr id="4" name="Slide Number Placeholder 3">
            <a:extLst>
              <a:ext uri="{FF2B5EF4-FFF2-40B4-BE49-F238E27FC236}">
                <a16:creationId xmlns:a16="http://schemas.microsoft.com/office/drawing/2014/main" id="{26A0D736-F476-EA00-E848-A8A5572457D5}"/>
              </a:ext>
            </a:extLst>
          </p:cNvPr>
          <p:cNvSpPr>
            <a:spLocks noGrp="1"/>
          </p:cNvSpPr>
          <p:nvPr>
            <p:ph type="sldNum" sz="quarter" idx="12"/>
          </p:nvPr>
        </p:nvSpPr>
        <p:spPr/>
        <p:txBody>
          <a:bodyPr/>
          <a:lstStyle/>
          <a:p>
            <a:fld id="{CD4805D6-057F-1048-B770-DDF440AB6921}" type="slidenum">
              <a:rPr lang="en-BG" smtClean="0"/>
              <a:t>17</a:t>
            </a:fld>
            <a:endParaRPr lang="en-BG"/>
          </a:p>
        </p:txBody>
      </p:sp>
      <p:pic>
        <p:nvPicPr>
          <p:cNvPr id="5" name="Picture 2">
            <a:extLst>
              <a:ext uri="{FF2B5EF4-FFF2-40B4-BE49-F238E27FC236}">
                <a16:creationId xmlns:a16="http://schemas.microsoft.com/office/drawing/2014/main" id="{5DF557E0-5C90-19C5-178A-E32C7EE485C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4510" y="268555"/>
            <a:ext cx="10445193" cy="5875421"/>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9395FA0C-C3A6-C51D-7D62-32AB40AAF505}"/>
              </a:ext>
            </a:extLst>
          </p:cNvPr>
          <p:cNvSpPr txBox="1"/>
          <p:nvPr/>
        </p:nvSpPr>
        <p:spPr>
          <a:xfrm>
            <a:off x="853440" y="6213897"/>
            <a:ext cx="2255520" cy="307777"/>
          </a:xfrm>
          <a:prstGeom prst="rect">
            <a:avLst/>
          </a:prstGeom>
          <a:noFill/>
        </p:spPr>
        <p:txBody>
          <a:bodyPr wrap="square" rtlCol="0">
            <a:spAutoFit/>
          </a:bodyPr>
          <a:lstStyle/>
          <a:p>
            <a:r>
              <a:rPr lang="en-US" sz="1400" dirty="0">
                <a:latin typeface="Century Gothic" panose="020B0502020202020204" pitchFamily="34" charset="0"/>
              </a:rPr>
              <a:t>Source: NASA, 2024</a:t>
            </a:r>
            <a:endParaRPr lang="en-BE" sz="1400" dirty="0">
              <a:latin typeface="Century Gothic" panose="020B0502020202020204" pitchFamily="34" charset="0"/>
            </a:endParaRPr>
          </a:p>
        </p:txBody>
      </p:sp>
      <p:sp>
        <p:nvSpPr>
          <p:cNvPr id="7" name="Oval 6">
            <a:extLst>
              <a:ext uri="{FF2B5EF4-FFF2-40B4-BE49-F238E27FC236}">
                <a16:creationId xmlns:a16="http://schemas.microsoft.com/office/drawing/2014/main" id="{AEE5E64A-AE5C-D8BA-02D8-ABA9B18F7316}"/>
              </a:ext>
            </a:extLst>
          </p:cNvPr>
          <p:cNvSpPr/>
          <p:nvPr/>
        </p:nvSpPr>
        <p:spPr>
          <a:xfrm>
            <a:off x="1981200" y="714024"/>
            <a:ext cx="918754" cy="435276"/>
          </a:xfrm>
          <a:prstGeom prst="ellipse">
            <a:avLst/>
          </a:prstGeom>
          <a:noFill/>
          <a:ln>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8" name="Oval 7">
            <a:extLst>
              <a:ext uri="{FF2B5EF4-FFF2-40B4-BE49-F238E27FC236}">
                <a16:creationId xmlns:a16="http://schemas.microsoft.com/office/drawing/2014/main" id="{06422C72-8BB3-F9BA-971E-C14EB373EB23}"/>
              </a:ext>
            </a:extLst>
          </p:cNvPr>
          <p:cNvSpPr/>
          <p:nvPr/>
        </p:nvSpPr>
        <p:spPr>
          <a:xfrm>
            <a:off x="5808617" y="2978331"/>
            <a:ext cx="918754" cy="531223"/>
          </a:xfrm>
          <a:prstGeom prst="ellipse">
            <a:avLst/>
          </a:prstGeom>
          <a:noFill/>
          <a:ln>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BE"/>
          </a:p>
        </p:txBody>
      </p:sp>
    </p:spTree>
    <p:extLst>
      <p:ext uri="{BB962C8B-B14F-4D97-AF65-F5344CB8AC3E}">
        <p14:creationId xmlns:p14="http://schemas.microsoft.com/office/powerpoint/2010/main" val="23066723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10B096-8302-7E20-B997-4D6B4E3777C5}"/>
              </a:ext>
            </a:extLst>
          </p:cNvPr>
          <p:cNvSpPr>
            <a:spLocks noGrp="1"/>
          </p:cNvSpPr>
          <p:nvPr>
            <p:ph type="title"/>
          </p:nvPr>
        </p:nvSpPr>
        <p:spPr/>
        <p:txBody>
          <a:bodyPr/>
          <a:lstStyle/>
          <a:p>
            <a:endParaRPr lang="en-BE" dirty="0"/>
          </a:p>
        </p:txBody>
      </p:sp>
      <p:sp>
        <p:nvSpPr>
          <p:cNvPr id="3" name="Content Placeholder 2">
            <a:extLst>
              <a:ext uri="{FF2B5EF4-FFF2-40B4-BE49-F238E27FC236}">
                <a16:creationId xmlns:a16="http://schemas.microsoft.com/office/drawing/2014/main" id="{78F9ABBF-212B-5278-3F54-C17F896474FB}"/>
              </a:ext>
            </a:extLst>
          </p:cNvPr>
          <p:cNvSpPr>
            <a:spLocks noGrp="1"/>
          </p:cNvSpPr>
          <p:nvPr>
            <p:ph idx="1"/>
          </p:nvPr>
        </p:nvSpPr>
        <p:spPr>
          <a:xfrm>
            <a:off x="8293544" y="1792638"/>
            <a:ext cx="3643945" cy="4351338"/>
          </a:xfrm>
        </p:spPr>
        <p:txBody>
          <a:bodyPr/>
          <a:lstStyle/>
          <a:p>
            <a:r>
              <a:rPr lang="en-US" dirty="0"/>
              <a:t>Credit: </a:t>
            </a:r>
            <a:r>
              <a:rPr lang="en-US" b="0" i="0" dirty="0">
                <a:solidFill>
                  <a:srgbClr val="666666"/>
                </a:solidFill>
                <a:effectLst/>
                <a:latin typeface="M PLUS Rounded 1c"/>
              </a:rPr>
              <a:t>Japan Aerospace Exploration Agency</a:t>
            </a:r>
            <a:endParaRPr lang="en-US" dirty="0"/>
          </a:p>
          <a:p>
            <a:endParaRPr lang="en-BE" b="1" dirty="0"/>
          </a:p>
        </p:txBody>
      </p:sp>
      <p:sp>
        <p:nvSpPr>
          <p:cNvPr id="4" name="Slide Number Placeholder 3">
            <a:extLst>
              <a:ext uri="{FF2B5EF4-FFF2-40B4-BE49-F238E27FC236}">
                <a16:creationId xmlns:a16="http://schemas.microsoft.com/office/drawing/2014/main" id="{FB968389-614D-FD4E-461D-BE8752B14621}"/>
              </a:ext>
            </a:extLst>
          </p:cNvPr>
          <p:cNvSpPr>
            <a:spLocks noGrp="1"/>
          </p:cNvSpPr>
          <p:nvPr>
            <p:ph type="sldNum" sz="quarter" idx="12"/>
          </p:nvPr>
        </p:nvSpPr>
        <p:spPr/>
        <p:txBody>
          <a:bodyPr/>
          <a:lstStyle/>
          <a:p>
            <a:fld id="{CD4805D6-057F-1048-B770-DDF440AB6921}" type="slidenum">
              <a:rPr lang="en-BG" smtClean="0"/>
              <a:t>18</a:t>
            </a:fld>
            <a:endParaRPr lang="en-BG"/>
          </a:p>
        </p:txBody>
      </p:sp>
      <p:pic>
        <p:nvPicPr>
          <p:cNvPr id="5" name="Picture 2" descr="Zoom in">
            <a:extLst>
              <a:ext uri="{FF2B5EF4-FFF2-40B4-BE49-F238E27FC236}">
                <a16:creationId xmlns:a16="http://schemas.microsoft.com/office/drawing/2014/main" id="{24CFD872-28D7-807C-D44A-620D511D4B4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4510" y="247451"/>
            <a:ext cx="7869423" cy="5896525"/>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EBB0E836-421D-2B49-8683-2A876622A6F6}"/>
              </a:ext>
            </a:extLst>
          </p:cNvPr>
          <p:cNvSpPr txBox="1"/>
          <p:nvPr/>
        </p:nvSpPr>
        <p:spPr>
          <a:xfrm>
            <a:off x="844731" y="6239295"/>
            <a:ext cx="2865120" cy="307777"/>
          </a:xfrm>
          <a:prstGeom prst="rect">
            <a:avLst/>
          </a:prstGeom>
          <a:noFill/>
        </p:spPr>
        <p:txBody>
          <a:bodyPr wrap="square" rtlCol="0">
            <a:spAutoFit/>
          </a:bodyPr>
          <a:lstStyle/>
          <a:p>
            <a:r>
              <a:rPr lang="en-US" sz="1400" dirty="0">
                <a:latin typeface="Century Gothic" panose="020B0502020202020204" pitchFamily="34" charset="0"/>
              </a:rPr>
              <a:t>Source: JAXA, 2024</a:t>
            </a:r>
            <a:endParaRPr lang="en-BE" sz="1400" dirty="0">
              <a:latin typeface="Century Gothic" panose="020B0502020202020204" pitchFamily="34" charset="0"/>
            </a:endParaRPr>
          </a:p>
        </p:txBody>
      </p:sp>
    </p:spTree>
    <p:extLst>
      <p:ext uri="{BB962C8B-B14F-4D97-AF65-F5344CB8AC3E}">
        <p14:creationId xmlns:p14="http://schemas.microsoft.com/office/powerpoint/2010/main" val="14180383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1BF41C-5F6D-3CB8-D7DD-A2969A3B8E7C}"/>
              </a:ext>
            </a:extLst>
          </p:cNvPr>
          <p:cNvSpPr>
            <a:spLocks noGrp="1"/>
          </p:cNvSpPr>
          <p:nvPr>
            <p:ph type="title"/>
          </p:nvPr>
        </p:nvSpPr>
        <p:spPr/>
        <p:txBody>
          <a:bodyPr/>
          <a:lstStyle/>
          <a:p>
            <a:r>
              <a:rPr lang="en-US" dirty="0"/>
              <a:t>Take-home messages (from EO overview)</a:t>
            </a:r>
            <a:endParaRPr lang="en-BE" dirty="0"/>
          </a:p>
        </p:txBody>
      </p:sp>
      <p:sp>
        <p:nvSpPr>
          <p:cNvPr id="3" name="Content Placeholder 2">
            <a:extLst>
              <a:ext uri="{FF2B5EF4-FFF2-40B4-BE49-F238E27FC236}">
                <a16:creationId xmlns:a16="http://schemas.microsoft.com/office/drawing/2014/main" id="{2CDB13B8-2D1B-4852-506C-FDBC6AA28D46}"/>
              </a:ext>
            </a:extLst>
          </p:cNvPr>
          <p:cNvSpPr>
            <a:spLocks noGrp="1"/>
          </p:cNvSpPr>
          <p:nvPr>
            <p:ph idx="1"/>
          </p:nvPr>
        </p:nvSpPr>
        <p:spPr>
          <a:xfrm>
            <a:off x="254510" y="1792638"/>
            <a:ext cx="6318939" cy="4351338"/>
          </a:xfrm>
        </p:spPr>
        <p:txBody>
          <a:bodyPr>
            <a:normAutofit lnSpcReduction="10000"/>
          </a:bodyPr>
          <a:lstStyle/>
          <a:p>
            <a:r>
              <a:rPr lang="en-US" sz="2400" dirty="0"/>
              <a:t>Huge amount of EO data available BUT time series density with same specifications is limited to only some sensors</a:t>
            </a:r>
          </a:p>
          <a:p>
            <a:r>
              <a:rPr lang="en-US" sz="2400" dirty="0"/>
              <a:t>Interoperability issues </a:t>
            </a:r>
            <a:r>
              <a:rPr lang="en-US" sz="2400" dirty="0">
                <a:sym typeface="Wingdings" panose="05000000000000000000" pitchFamily="2" charset="2"/>
              </a:rPr>
              <a:t> always look to the data of one sensor stand-alone!</a:t>
            </a:r>
          </a:p>
          <a:p>
            <a:r>
              <a:rPr lang="en-US" sz="2400" dirty="0">
                <a:sym typeface="Wingdings" panose="05000000000000000000" pitchFamily="2" charset="2"/>
              </a:rPr>
              <a:t>A lot of missions are only for research, not all (rather a few) for monitoring purposes</a:t>
            </a:r>
          </a:p>
          <a:p>
            <a:r>
              <a:rPr lang="en-US" sz="2400" dirty="0">
                <a:sym typeface="Wingdings" panose="05000000000000000000" pitchFamily="2" charset="2"/>
              </a:rPr>
              <a:t>High resolution long-term datasets are available since 1983, dense temporal resolution only since 2016</a:t>
            </a:r>
            <a:endParaRPr lang="en-BE" sz="2400" dirty="0"/>
          </a:p>
        </p:txBody>
      </p:sp>
      <p:sp>
        <p:nvSpPr>
          <p:cNvPr id="4" name="Slide Number Placeholder 3">
            <a:extLst>
              <a:ext uri="{FF2B5EF4-FFF2-40B4-BE49-F238E27FC236}">
                <a16:creationId xmlns:a16="http://schemas.microsoft.com/office/drawing/2014/main" id="{34BA34AB-61DC-3F56-6CBD-A5F2D507B93D}"/>
              </a:ext>
            </a:extLst>
          </p:cNvPr>
          <p:cNvSpPr>
            <a:spLocks noGrp="1"/>
          </p:cNvSpPr>
          <p:nvPr>
            <p:ph type="sldNum" sz="quarter" idx="12"/>
          </p:nvPr>
        </p:nvSpPr>
        <p:spPr/>
        <p:txBody>
          <a:bodyPr/>
          <a:lstStyle/>
          <a:p>
            <a:fld id="{CD4805D6-057F-1048-B770-DDF440AB6921}" type="slidenum">
              <a:rPr lang="en-BG" smtClean="0"/>
              <a:t>19</a:t>
            </a:fld>
            <a:endParaRPr lang="en-BG"/>
          </a:p>
        </p:txBody>
      </p:sp>
      <p:pic>
        <p:nvPicPr>
          <p:cNvPr id="5" name="Picture 2" descr="Estimates of the yearly volume of open and free data for Landsat-7 and Landsat-8, MODIS (Terra and Aqua units), and the three first Sentinel missions. Each reported Sentinel mission is based on a constellation of two identical satellites (units A and B) with full operational capacity reached in 2019. The Sentinel data volume calculations are based on the size of the data packaged for download from the Copernicus delivery services. ">
            <a:extLst>
              <a:ext uri="{FF2B5EF4-FFF2-40B4-BE49-F238E27FC236}">
                <a16:creationId xmlns:a16="http://schemas.microsoft.com/office/drawing/2014/main" id="{1FF5229A-822A-8653-19F1-768C222DB4E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58203" y="1420202"/>
            <a:ext cx="4617931" cy="3373806"/>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AB702C05-F581-1148-B9D8-79B525AAB527}"/>
              </a:ext>
            </a:extLst>
          </p:cNvPr>
          <p:cNvSpPr txBox="1"/>
          <p:nvPr/>
        </p:nvSpPr>
        <p:spPr>
          <a:xfrm>
            <a:off x="7199644" y="4829939"/>
            <a:ext cx="4429192" cy="584775"/>
          </a:xfrm>
          <a:prstGeom prst="rect">
            <a:avLst/>
          </a:prstGeom>
          <a:noFill/>
        </p:spPr>
        <p:txBody>
          <a:bodyPr wrap="square" rtlCol="0">
            <a:spAutoFit/>
          </a:bodyPr>
          <a:lstStyle/>
          <a:p>
            <a:pPr algn="just"/>
            <a:r>
              <a:rPr lang="en-US" sz="1400" dirty="0"/>
              <a:t>Source: </a:t>
            </a:r>
            <a:r>
              <a:rPr lang="en-US" sz="1400" dirty="0" err="1"/>
              <a:t>Soille</a:t>
            </a:r>
            <a:r>
              <a:rPr lang="en-US" sz="1400" dirty="0"/>
              <a:t> et al., 2017</a:t>
            </a:r>
          </a:p>
          <a:p>
            <a:endParaRPr lang="en-BE" dirty="0"/>
          </a:p>
        </p:txBody>
      </p:sp>
    </p:spTree>
    <p:extLst>
      <p:ext uri="{BB962C8B-B14F-4D97-AF65-F5344CB8AC3E}">
        <p14:creationId xmlns:p14="http://schemas.microsoft.com/office/powerpoint/2010/main" val="25207936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068C82-018A-EFE0-BDF0-57CE45B4103B}"/>
              </a:ext>
            </a:extLst>
          </p:cNvPr>
          <p:cNvSpPr>
            <a:spLocks noGrp="1"/>
          </p:cNvSpPr>
          <p:nvPr>
            <p:ph type="title"/>
          </p:nvPr>
        </p:nvSpPr>
        <p:spPr>
          <a:xfrm>
            <a:off x="571264" y="844577"/>
            <a:ext cx="5208751" cy="1600200"/>
          </a:xfrm>
        </p:spPr>
        <p:txBody>
          <a:bodyPr>
            <a:normAutofit fontScale="90000"/>
          </a:bodyPr>
          <a:lstStyle/>
          <a:p>
            <a:r>
              <a:rPr lang="en-US" dirty="0"/>
              <a:t>T2.3: Develop EBV algorithms </a:t>
            </a:r>
            <a:br>
              <a:rPr lang="en-US" dirty="0"/>
            </a:br>
            <a:r>
              <a:rPr lang="en-US" sz="2400" dirty="0"/>
              <a:t>(</a:t>
            </a:r>
            <a:r>
              <a:rPr lang="en-US" sz="2400" b="1" dirty="0"/>
              <a:t>VITO</a:t>
            </a:r>
            <a:r>
              <a:rPr lang="en-US" sz="2400" dirty="0"/>
              <a:t>, BG, CNRS, ITC, UZH, SYKE, WR)</a:t>
            </a:r>
            <a:endParaRPr lang="en-BE" dirty="0"/>
          </a:p>
        </p:txBody>
      </p:sp>
      <p:sp>
        <p:nvSpPr>
          <p:cNvPr id="4" name="Text Placeholder 3">
            <a:extLst>
              <a:ext uri="{FF2B5EF4-FFF2-40B4-BE49-F238E27FC236}">
                <a16:creationId xmlns:a16="http://schemas.microsoft.com/office/drawing/2014/main" id="{AAFA259A-7922-6CA4-9714-1C7F2EA01265}"/>
              </a:ext>
            </a:extLst>
          </p:cNvPr>
          <p:cNvSpPr>
            <a:spLocks noGrp="1"/>
          </p:cNvSpPr>
          <p:nvPr>
            <p:ph type="body" sz="half" idx="2"/>
          </p:nvPr>
        </p:nvSpPr>
        <p:spPr>
          <a:xfrm>
            <a:off x="570931" y="2693129"/>
            <a:ext cx="5784520" cy="4779645"/>
          </a:xfrm>
        </p:spPr>
        <p:txBody>
          <a:bodyPr>
            <a:normAutofit/>
          </a:bodyPr>
          <a:lstStyle/>
          <a:p>
            <a:pPr marL="285750" indent="-285750">
              <a:buFont typeface="Courier New" panose="02070309020205020404" pitchFamily="49" charset="0"/>
              <a:buChar char="o"/>
            </a:pPr>
            <a:r>
              <a:rPr lang="en-US" sz="2400" b="1" dirty="0"/>
              <a:t>EBV selection driven by WP1, WP3, WP4 &amp; WP5</a:t>
            </a:r>
          </a:p>
          <a:p>
            <a:pPr marL="285750" indent="-285750">
              <a:buFont typeface="Courier New" panose="02070309020205020404" pitchFamily="49" charset="0"/>
              <a:buChar char="o"/>
            </a:pPr>
            <a:r>
              <a:rPr lang="en-US" sz="2400" b="1" dirty="0"/>
              <a:t>Finalize initial list </a:t>
            </a:r>
            <a:r>
              <a:rPr lang="en-US" sz="2400" dirty="0"/>
              <a:t>(of proposal), see on the right</a:t>
            </a:r>
            <a:endParaRPr lang="en-US" sz="2400" b="1" dirty="0"/>
          </a:p>
          <a:p>
            <a:pPr marL="285750" indent="-285750">
              <a:buFont typeface="Courier New" panose="02070309020205020404" pitchFamily="49" charset="0"/>
              <a:buChar char="o"/>
            </a:pPr>
            <a:r>
              <a:rPr lang="en-US" sz="2400" dirty="0"/>
              <a:t>Per EBV: review, develop and benchmark methods</a:t>
            </a:r>
          </a:p>
          <a:p>
            <a:pPr marL="285750" indent="-285750">
              <a:buFont typeface="Courier New" panose="02070309020205020404" pitchFamily="49" charset="0"/>
              <a:buChar char="o"/>
            </a:pPr>
            <a:endParaRPr lang="en-US" dirty="0"/>
          </a:p>
        </p:txBody>
      </p:sp>
      <p:sp>
        <p:nvSpPr>
          <p:cNvPr id="5" name="Slide Number Placeholder 4">
            <a:extLst>
              <a:ext uri="{FF2B5EF4-FFF2-40B4-BE49-F238E27FC236}">
                <a16:creationId xmlns:a16="http://schemas.microsoft.com/office/drawing/2014/main" id="{C2C8DA3F-FA3F-6665-E9A1-7D3BB81CE565}"/>
              </a:ext>
            </a:extLst>
          </p:cNvPr>
          <p:cNvSpPr>
            <a:spLocks noGrp="1"/>
          </p:cNvSpPr>
          <p:nvPr>
            <p:ph type="sldNum" sz="quarter" idx="12"/>
          </p:nvPr>
        </p:nvSpPr>
        <p:spPr/>
        <p:txBody>
          <a:bodyPr/>
          <a:lstStyle/>
          <a:p>
            <a:fld id="{CD4805D6-057F-1048-B770-DDF440AB6921}" type="slidenum">
              <a:rPr lang="en-BG" smtClean="0"/>
              <a:t>2</a:t>
            </a:fld>
            <a:endParaRPr lang="en-BG"/>
          </a:p>
        </p:txBody>
      </p:sp>
      <p:graphicFrame>
        <p:nvGraphicFramePr>
          <p:cNvPr id="6" name="Table 6">
            <a:extLst>
              <a:ext uri="{FF2B5EF4-FFF2-40B4-BE49-F238E27FC236}">
                <a16:creationId xmlns:a16="http://schemas.microsoft.com/office/drawing/2014/main" id="{7695587B-5ABB-FCBC-8D7B-91FDDB88ADF7}"/>
              </a:ext>
            </a:extLst>
          </p:cNvPr>
          <p:cNvGraphicFramePr>
            <a:graphicFrameLocks noGrp="1"/>
          </p:cNvGraphicFramePr>
          <p:nvPr>
            <p:extLst>
              <p:ext uri="{D42A27DB-BD31-4B8C-83A1-F6EECF244321}">
                <p14:modId xmlns:p14="http://schemas.microsoft.com/office/powerpoint/2010/main" val="2508884924"/>
              </p:ext>
            </p:extLst>
          </p:nvPr>
        </p:nvGraphicFramePr>
        <p:xfrm>
          <a:off x="6366024" y="280670"/>
          <a:ext cx="5255045" cy="6352540"/>
        </p:xfrm>
        <a:graphic>
          <a:graphicData uri="http://schemas.openxmlformats.org/drawingml/2006/table">
            <a:tbl>
              <a:tblPr firstRow="1" bandRow="1">
                <a:tableStyleId>{10A1B5D5-9B99-4C35-A422-299274C87663}</a:tableStyleId>
              </a:tblPr>
              <a:tblGrid>
                <a:gridCol w="890869">
                  <a:extLst>
                    <a:ext uri="{9D8B030D-6E8A-4147-A177-3AD203B41FA5}">
                      <a16:colId xmlns:a16="http://schemas.microsoft.com/office/drawing/2014/main" val="406441116"/>
                    </a:ext>
                  </a:extLst>
                </a:gridCol>
                <a:gridCol w="1478423">
                  <a:extLst>
                    <a:ext uri="{9D8B030D-6E8A-4147-A177-3AD203B41FA5}">
                      <a16:colId xmlns:a16="http://schemas.microsoft.com/office/drawing/2014/main" val="512985377"/>
                    </a:ext>
                  </a:extLst>
                </a:gridCol>
                <a:gridCol w="2885753">
                  <a:extLst>
                    <a:ext uri="{9D8B030D-6E8A-4147-A177-3AD203B41FA5}">
                      <a16:colId xmlns:a16="http://schemas.microsoft.com/office/drawing/2014/main" val="2016204434"/>
                    </a:ext>
                  </a:extLst>
                </a:gridCol>
              </a:tblGrid>
              <a:tr h="370840">
                <a:tc>
                  <a:txBody>
                    <a:bodyPr/>
                    <a:lstStyle/>
                    <a:p>
                      <a:r>
                        <a:rPr lang="en-US" sz="1050" dirty="0">
                          <a:latin typeface="Century Gothic" panose="020B0502020202020204" pitchFamily="34" charset="0"/>
                        </a:rPr>
                        <a:t>Realm</a:t>
                      </a:r>
                      <a:endParaRPr lang="en-BE" sz="1050" dirty="0">
                        <a:latin typeface="Century Gothic" panose="020B0502020202020204" pitchFamily="34" charset="0"/>
                      </a:endParaRPr>
                    </a:p>
                  </a:txBody>
                  <a:tcPr/>
                </a:tc>
                <a:tc>
                  <a:txBody>
                    <a:bodyPr/>
                    <a:lstStyle/>
                    <a:p>
                      <a:r>
                        <a:rPr lang="en-US" sz="1050" dirty="0">
                          <a:latin typeface="Century Gothic" panose="020B0502020202020204" pitchFamily="34" charset="0"/>
                        </a:rPr>
                        <a:t>EBV class</a:t>
                      </a:r>
                      <a:endParaRPr lang="en-BE" sz="1050" dirty="0">
                        <a:latin typeface="Century Gothic" panose="020B0502020202020204" pitchFamily="34" charset="0"/>
                      </a:endParaRPr>
                    </a:p>
                  </a:txBody>
                  <a:tcPr/>
                </a:tc>
                <a:tc>
                  <a:txBody>
                    <a:bodyPr/>
                    <a:lstStyle/>
                    <a:p>
                      <a:r>
                        <a:rPr lang="en-US" sz="1050" dirty="0">
                          <a:latin typeface="Century Gothic" panose="020B0502020202020204" pitchFamily="34" charset="0"/>
                        </a:rPr>
                        <a:t>Initial EBV candidates</a:t>
                      </a:r>
                      <a:endParaRPr lang="en-BE" sz="1050" dirty="0">
                        <a:latin typeface="Century Gothic" panose="020B0502020202020204" pitchFamily="34" charset="0"/>
                      </a:endParaRPr>
                    </a:p>
                  </a:txBody>
                  <a:tcPr/>
                </a:tc>
                <a:extLst>
                  <a:ext uri="{0D108BD9-81ED-4DB2-BD59-A6C34878D82A}">
                    <a16:rowId xmlns:a16="http://schemas.microsoft.com/office/drawing/2014/main" val="1618214583"/>
                  </a:ext>
                </a:extLst>
              </a:tr>
              <a:tr h="370840">
                <a:tc>
                  <a:txBody>
                    <a:bodyPr/>
                    <a:lstStyle/>
                    <a:p>
                      <a:r>
                        <a:rPr lang="en-US" sz="1050" dirty="0">
                          <a:latin typeface="Century Gothic" panose="020B0502020202020204" pitchFamily="34" charset="0"/>
                        </a:rPr>
                        <a:t>Freshwater</a:t>
                      </a:r>
                      <a:endParaRPr lang="en-BE" sz="1050" dirty="0">
                        <a:latin typeface="Century Gothic" panose="020B0502020202020204" pitchFamily="34" charset="0"/>
                      </a:endParaRPr>
                    </a:p>
                  </a:txBody>
                  <a:tcPr/>
                </a:tc>
                <a:tc>
                  <a:txBody>
                    <a:bodyPr/>
                    <a:lstStyle/>
                    <a:p>
                      <a:r>
                        <a:rPr lang="en-US" sz="1050" dirty="0">
                          <a:latin typeface="Century Gothic" panose="020B0502020202020204" pitchFamily="34" charset="0"/>
                        </a:rPr>
                        <a:t>Community composition</a:t>
                      </a:r>
                      <a:endParaRPr lang="en-BE" sz="1050" dirty="0">
                        <a:latin typeface="Century Gothic" panose="020B0502020202020204" pitchFamily="34" charset="0"/>
                      </a:endParaRPr>
                    </a:p>
                  </a:txBody>
                  <a:tcPr/>
                </a:tc>
                <a:tc>
                  <a:txBody>
                    <a:bodyPr/>
                    <a:lstStyle/>
                    <a:p>
                      <a:r>
                        <a:rPr lang="en-US" sz="1050" dirty="0">
                          <a:latin typeface="Century Gothic" panose="020B0502020202020204" pitchFamily="34" charset="0"/>
                        </a:rPr>
                        <a:t>EQR of phytoplankton and macrophytes</a:t>
                      </a:r>
                      <a:endParaRPr lang="en-BE" sz="1050" dirty="0">
                        <a:latin typeface="Century Gothic" panose="020B0502020202020204" pitchFamily="34" charset="0"/>
                      </a:endParaRPr>
                    </a:p>
                  </a:txBody>
                  <a:tcPr/>
                </a:tc>
                <a:extLst>
                  <a:ext uri="{0D108BD9-81ED-4DB2-BD59-A6C34878D82A}">
                    <a16:rowId xmlns:a16="http://schemas.microsoft.com/office/drawing/2014/main" val="4228897284"/>
                  </a:ext>
                </a:extLst>
              </a:tr>
              <a:tr h="370840">
                <a:tc>
                  <a:txBody>
                    <a:bodyPr/>
                    <a:lstStyle/>
                    <a:p>
                      <a:endParaRPr lang="en-BE" sz="1050" dirty="0">
                        <a:latin typeface="Century Gothic" panose="020B0502020202020204" pitchFamily="34" charset="0"/>
                      </a:endParaRPr>
                    </a:p>
                  </a:txBody>
                  <a:tcPr/>
                </a:tc>
                <a:tc>
                  <a:txBody>
                    <a:bodyPr/>
                    <a:lstStyle/>
                    <a:p>
                      <a:pPr lvl="0" algn="l">
                        <a:lnSpc>
                          <a:spcPct val="100000"/>
                        </a:lnSpc>
                        <a:spcBef>
                          <a:spcPts val="0"/>
                        </a:spcBef>
                        <a:spcAft>
                          <a:spcPts val="0"/>
                        </a:spcAft>
                        <a:buNone/>
                      </a:pPr>
                      <a:r>
                        <a:rPr lang="en-US" sz="1100" b="0" i="0" u="none" strike="noStrike" noProof="0" dirty="0">
                          <a:solidFill>
                            <a:srgbClr val="000000"/>
                          </a:solidFill>
                          <a:latin typeface="Century Gothic"/>
                        </a:rPr>
                        <a:t>Ecosystem structure</a:t>
                      </a:r>
                      <a:endParaRPr lang="en-US" dirty="0"/>
                    </a:p>
                  </a:txBody>
                  <a:tcPr/>
                </a:tc>
                <a:tc>
                  <a:txBody>
                    <a:bodyPr/>
                    <a:lstStyle/>
                    <a:p>
                      <a:r>
                        <a:rPr lang="en-US" sz="1050" dirty="0">
                          <a:latin typeface="Century Gothic" panose="020B0502020202020204" pitchFamily="34" charset="0"/>
                        </a:rPr>
                        <a:t>Ecosystem distribution of EUNIS habitats</a:t>
                      </a:r>
                      <a:endParaRPr lang="en-BE" sz="1050" dirty="0">
                        <a:latin typeface="Century Gothic" panose="020B0502020202020204" pitchFamily="34" charset="0"/>
                      </a:endParaRPr>
                    </a:p>
                  </a:txBody>
                  <a:tcPr/>
                </a:tc>
                <a:extLst>
                  <a:ext uri="{0D108BD9-81ED-4DB2-BD59-A6C34878D82A}">
                    <a16:rowId xmlns:a16="http://schemas.microsoft.com/office/drawing/2014/main" val="2195436611"/>
                  </a:ext>
                </a:extLst>
              </a:tr>
              <a:tr h="370840">
                <a:tc>
                  <a:txBody>
                    <a:bodyPr/>
                    <a:lstStyle/>
                    <a:p>
                      <a:endParaRPr lang="en-BE" sz="1050" dirty="0">
                        <a:latin typeface="Century Gothic" panose="020B0502020202020204" pitchFamily="34" charset="0"/>
                      </a:endParaRPr>
                    </a:p>
                  </a:txBody>
                  <a:tcPr/>
                </a:tc>
                <a:tc>
                  <a:txBody>
                    <a:bodyPr/>
                    <a:lstStyle/>
                    <a:p>
                      <a:endParaRPr lang="en-BE" sz="1050" dirty="0">
                        <a:latin typeface="Century Gothic" panose="020B0502020202020204" pitchFamily="34" charset="0"/>
                      </a:endParaRPr>
                    </a:p>
                  </a:txBody>
                  <a:tcPr/>
                </a:tc>
                <a:tc>
                  <a:txBody>
                    <a:bodyPr/>
                    <a:lstStyle/>
                    <a:p>
                      <a:r>
                        <a:rPr lang="en-US" sz="1050" dirty="0">
                          <a:latin typeface="Century Gothic" panose="020B0502020202020204" pitchFamily="34" charset="0"/>
                        </a:rPr>
                        <a:t>Structural complexity of riparian habitats</a:t>
                      </a:r>
                      <a:endParaRPr lang="en-BE" sz="1050" dirty="0">
                        <a:latin typeface="Century Gothic" panose="020B0502020202020204" pitchFamily="34" charset="0"/>
                      </a:endParaRPr>
                    </a:p>
                  </a:txBody>
                  <a:tcPr/>
                </a:tc>
                <a:extLst>
                  <a:ext uri="{0D108BD9-81ED-4DB2-BD59-A6C34878D82A}">
                    <a16:rowId xmlns:a16="http://schemas.microsoft.com/office/drawing/2014/main" val="1799406251"/>
                  </a:ext>
                </a:extLst>
              </a:tr>
              <a:tr h="370840">
                <a:tc>
                  <a:txBody>
                    <a:bodyPr/>
                    <a:lstStyle/>
                    <a:p>
                      <a:endParaRPr lang="en-BE" sz="1050" dirty="0">
                        <a:latin typeface="Century Gothic" panose="020B0502020202020204" pitchFamily="34" charset="0"/>
                      </a:endParaRPr>
                    </a:p>
                  </a:txBody>
                  <a:tcPr/>
                </a:tc>
                <a:tc>
                  <a:txBody>
                    <a:bodyPr/>
                    <a:lstStyle/>
                    <a:p>
                      <a:endParaRPr lang="en-BE" sz="1050" dirty="0">
                        <a:latin typeface="Century Gothic" panose="020B0502020202020204" pitchFamily="34" charset="0"/>
                      </a:endParaRPr>
                    </a:p>
                  </a:txBody>
                  <a:tcPr/>
                </a:tc>
                <a:tc>
                  <a:txBody>
                    <a:bodyPr/>
                    <a:lstStyle/>
                    <a:p>
                      <a:r>
                        <a:rPr lang="en-US" sz="1050" dirty="0">
                          <a:latin typeface="Century Gothic" panose="020B0502020202020204" pitchFamily="34" charset="0"/>
                        </a:rPr>
                        <a:t>River connectivity / free river flows</a:t>
                      </a:r>
                      <a:endParaRPr lang="en-BE" sz="1050" dirty="0">
                        <a:latin typeface="Century Gothic" panose="020B0502020202020204" pitchFamily="34" charset="0"/>
                      </a:endParaRPr>
                    </a:p>
                  </a:txBody>
                  <a:tcPr/>
                </a:tc>
                <a:extLst>
                  <a:ext uri="{0D108BD9-81ED-4DB2-BD59-A6C34878D82A}">
                    <a16:rowId xmlns:a16="http://schemas.microsoft.com/office/drawing/2014/main" val="2923919333"/>
                  </a:ext>
                </a:extLst>
              </a:tr>
              <a:tr h="370840">
                <a:tc>
                  <a:txBody>
                    <a:bodyPr/>
                    <a:lstStyle/>
                    <a:p>
                      <a:endParaRPr lang="en-BE" sz="1050" dirty="0">
                        <a:latin typeface="Century Gothic" panose="020B0502020202020204" pitchFamily="34" charset="0"/>
                      </a:endParaRPr>
                    </a:p>
                  </a:txBody>
                  <a:tcPr/>
                </a:tc>
                <a:tc>
                  <a:txBody>
                    <a:bodyPr/>
                    <a:lstStyle/>
                    <a:p>
                      <a:r>
                        <a:rPr lang="en-US" sz="1050" dirty="0">
                          <a:latin typeface="Century Gothic" panose="020B0502020202020204" pitchFamily="34" charset="0"/>
                        </a:rPr>
                        <a:t>Ecosystem function</a:t>
                      </a:r>
                      <a:endParaRPr lang="en-BE" sz="1050" dirty="0">
                        <a:latin typeface="Century Gothic" panose="020B0502020202020204" pitchFamily="34" charset="0"/>
                      </a:endParaRPr>
                    </a:p>
                  </a:txBody>
                  <a:tcPr/>
                </a:tc>
                <a:tc>
                  <a:txBody>
                    <a:bodyPr/>
                    <a:lstStyle/>
                    <a:p>
                      <a:r>
                        <a:rPr lang="en-US" sz="1050" dirty="0">
                          <a:latin typeface="Century Gothic" panose="020B0502020202020204" pitchFamily="34" charset="0"/>
                        </a:rPr>
                        <a:t>Primary productivity</a:t>
                      </a:r>
                      <a:endParaRPr lang="en-BE" sz="1050" dirty="0">
                        <a:latin typeface="Century Gothic" panose="020B0502020202020204" pitchFamily="34" charset="0"/>
                      </a:endParaRPr>
                    </a:p>
                  </a:txBody>
                  <a:tcPr/>
                </a:tc>
                <a:extLst>
                  <a:ext uri="{0D108BD9-81ED-4DB2-BD59-A6C34878D82A}">
                    <a16:rowId xmlns:a16="http://schemas.microsoft.com/office/drawing/2014/main" val="1561801760"/>
                  </a:ext>
                </a:extLst>
              </a:tr>
              <a:tr h="370840">
                <a:tc>
                  <a:txBody>
                    <a:bodyPr/>
                    <a:lstStyle/>
                    <a:p>
                      <a:endParaRPr lang="en-BE" sz="1050">
                        <a:latin typeface="Century Gothic" panose="020B0502020202020204" pitchFamily="34" charset="0"/>
                      </a:endParaRPr>
                    </a:p>
                  </a:txBody>
                  <a:tcPr/>
                </a:tc>
                <a:tc>
                  <a:txBody>
                    <a:bodyPr/>
                    <a:lstStyle/>
                    <a:p>
                      <a:endParaRPr lang="en-BE" sz="1050">
                        <a:latin typeface="Century Gothic" panose="020B0502020202020204" pitchFamily="34" charset="0"/>
                      </a:endParaRPr>
                    </a:p>
                  </a:txBody>
                  <a:tcPr/>
                </a:tc>
                <a:tc>
                  <a:txBody>
                    <a:bodyPr/>
                    <a:lstStyle/>
                    <a:p>
                      <a:r>
                        <a:rPr lang="en-US" sz="1050" dirty="0">
                          <a:latin typeface="Century Gothic" panose="020B0502020202020204" pitchFamily="34" charset="0"/>
                        </a:rPr>
                        <a:t>Harmful freshwater algal blooms</a:t>
                      </a:r>
                      <a:endParaRPr lang="en-BE" sz="1050" dirty="0">
                        <a:latin typeface="Century Gothic" panose="020B0502020202020204" pitchFamily="34" charset="0"/>
                      </a:endParaRPr>
                    </a:p>
                  </a:txBody>
                  <a:tcPr/>
                </a:tc>
                <a:extLst>
                  <a:ext uri="{0D108BD9-81ED-4DB2-BD59-A6C34878D82A}">
                    <a16:rowId xmlns:a16="http://schemas.microsoft.com/office/drawing/2014/main" val="2744248665"/>
                  </a:ext>
                </a:extLst>
              </a:tr>
              <a:tr h="370840">
                <a:tc>
                  <a:txBody>
                    <a:bodyPr/>
                    <a:lstStyle/>
                    <a:p>
                      <a:endParaRPr lang="en-BE" sz="1050">
                        <a:latin typeface="Century Gothic" panose="020B0502020202020204" pitchFamily="34" charset="0"/>
                      </a:endParaRPr>
                    </a:p>
                  </a:txBody>
                  <a:tcPr/>
                </a:tc>
                <a:tc>
                  <a:txBody>
                    <a:bodyPr/>
                    <a:lstStyle/>
                    <a:p>
                      <a:endParaRPr lang="en-BE" sz="1050">
                        <a:latin typeface="Century Gothic" panose="020B0502020202020204" pitchFamily="34" charset="0"/>
                      </a:endParaRPr>
                    </a:p>
                  </a:txBody>
                  <a:tcPr/>
                </a:tc>
                <a:tc>
                  <a:txBody>
                    <a:bodyPr/>
                    <a:lstStyle/>
                    <a:p>
                      <a:r>
                        <a:rPr lang="en-US" sz="1050" dirty="0">
                          <a:latin typeface="Century Gothic" panose="020B0502020202020204" pitchFamily="34" charset="0"/>
                        </a:rPr>
                        <a:t>Freshwater phenology</a:t>
                      </a:r>
                      <a:endParaRPr lang="en-BE" sz="1050" dirty="0">
                        <a:latin typeface="Century Gothic" panose="020B0502020202020204" pitchFamily="34" charset="0"/>
                      </a:endParaRPr>
                    </a:p>
                  </a:txBody>
                  <a:tcPr/>
                </a:tc>
                <a:extLst>
                  <a:ext uri="{0D108BD9-81ED-4DB2-BD59-A6C34878D82A}">
                    <a16:rowId xmlns:a16="http://schemas.microsoft.com/office/drawing/2014/main" val="3029192018"/>
                  </a:ext>
                </a:extLst>
              </a:tr>
              <a:tr h="370840">
                <a:tc>
                  <a:txBody>
                    <a:bodyPr/>
                    <a:lstStyle/>
                    <a:p>
                      <a:r>
                        <a:rPr lang="en-US" sz="1050" dirty="0">
                          <a:latin typeface="Century Gothic" panose="020B0502020202020204" pitchFamily="34" charset="0"/>
                        </a:rPr>
                        <a:t>Terrestrial</a:t>
                      </a:r>
                      <a:endParaRPr lang="en-BE" sz="1050" dirty="0">
                        <a:latin typeface="Century Gothic" panose="020B0502020202020204" pitchFamily="34" charset="0"/>
                      </a:endParaRPr>
                    </a:p>
                  </a:txBody>
                  <a:tcPr/>
                </a:tc>
                <a:tc>
                  <a:txBody>
                    <a:bodyPr/>
                    <a:lstStyle/>
                    <a:p>
                      <a:r>
                        <a:rPr lang="en-US" sz="1050" dirty="0">
                          <a:latin typeface="Century Gothic" panose="020B0502020202020204" pitchFamily="34" charset="0"/>
                        </a:rPr>
                        <a:t>Community composition</a:t>
                      </a:r>
                      <a:endParaRPr lang="en-BE" sz="1050" dirty="0">
                        <a:latin typeface="Century Gothic" panose="020B0502020202020204" pitchFamily="34" charset="0"/>
                      </a:endParaRPr>
                    </a:p>
                  </a:txBody>
                  <a:tcPr/>
                </a:tc>
                <a:tc>
                  <a:txBody>
                    <a:bodyPr/>
                    <a:lstStyle/>
                    <a:p>
                      <a:r>
                        <a:rPr lang="en-US" sz="1050" dirty="0">
                          <a:latin typeface="Century Gothic" panose="020B0502020202020204" pitchFamily="34" charset="0"/>
                        </a:rPr>
                        <a:t>Species diversity, Invasive species, Functional diversity, Trophic diversity</a:t>
                      </a:r>
                      <a:endParaRPr lang="en-BE" sz="1050" dirty="0">
                        <a:latin typeface="Century Gothic" panose="020B0502020202020204" pitchFamily="34" charset="0"/>
                      </a:endParaRPr>
                    </a:p>
                  </a:txBody>
                  <a:tcPr/>
                </a:tc>
                <a:extLst>
                  <a:ext uri="{0D108BD9-81ED-4DB2-BD59-A6C34878D82A}">
                    <a16:rowId xmlns:a16="http://schemas.microsoft.com/office/drawing/2014/main" val="719141724"/>
                  </a:ext>
                </a:extLst>
              </a:tr>
              <a:tr h="370840">
                <a:tc>
                  <a:txBody>
                    <a:bodyPr/>
                    <a:lstStyle/>
                    <a:p>
                      <a:endParaRPr lang="en-BE" sz="1050" dirty="0">
                        <a:latin typeface="Century Gothic" panose="020B0502020202020204" pitchFamily="34" charset="0"/>
                      </a:endParaRPr>
                    </a:p>
                  </a:txBody>
                  <a:tcPr/>
                </a:tc>
                <a:tc>
                  <a:txBody>
                    <a:bodyPr/>
                    <a:lstStyle/>
                    <a:p>
                      <a:r>
                        <a:rPr lang="en-US" sz="1050" dirty="0">
                          <a:latin typeface="Century Gothic" panose="020B0502020202020204" pitchFamily="34" charset="0"/>
                        </a:rPr>
                        <a:t>Ecosystem structure</a:t>
                      </a:r>
                      <a:endParaRPr lang="en-BE" sz="1050" dirty="0">
                        <a:latin typeface="Century Gothic" panose="020B0502020202020204" pitchFamily="34" charset="0"/>
                      </a:endParaRPr>
                    </a:p>
                  </a:txBody>
                  <a:tcPr/>
                </a:tc>
                <a:tc>
                  <a:txBody>
                    <a:bodyPr/>
                    <a:lstStyle/>
                    <a:p>
                      <a:r>
                        <a:rPr lang="en-US" sz="1050" dirty="0">
                          <a:latin typeface="Century Gothic" panose="020B0502020202020204" pitchFamily="34" charset="0"/>
                        </a:rPr>
                        <a:t>Vertical structure (vegetation height)</a:t>
                      </a:r>
                      <a:endParaRPr lang="en-BE" sz="1050" dirty="0">
                        <a:latin typeface="Century Gothic" panose="020B0502020202020204" pitchFamily="34" charset="0"/>
                      </a:endParaRPr>
                    </a:p>
                  </a:txBody>
                  <a:tcPr/>
                </a:tc>
                <a:extLst>
                  <a:ext uri="{0D108BD9-81ED-4DB2-BD59-A6C34878D82A}">
                    <a16:rowId xmlns:a16="http://schemas.microsoft.com/office/drawing/2014/main" val="4184961251"/>
                  </a:ext>
                </a:extLst>
              </a:tr>
              <a:tr h="370840">
                <a:tc>
                  <a:txBody>
                    <a:bodyPr/>
                    <a:lstStyle/>
                    <a:p>
                      <a:endParaRPr lang="en-BE" sz="1050">
                        <a:latin typeface="Century Gothic" panose="020B0502020202020204" pitchFamily="34" charset="0"/>
                      </a:endParaRPr>
                    </a:p>
                  </a:txBody>
                  <a:tcPr/>
                </a:tc>
                <a:tc>
                  <a:txBody>
                    <a:bodyPr/>
                    <a:lstStyle/>
                    <a:p>
                      <a:endParaRPr lang="en-BE" sz="1050">
                        <a:latin typeface="Century Gothic" panose="020B0502020202020204" pitchFamily="34" charset="0"/>
                      </a:endParaRPr>
                    </a:p>
                  </a:txBody>
                  <a:tcPr/>
                </a:tc>
                <a:tc>
                  <a:txBody>
                    <a:bodyPr/>
                    <a:lstStyle/>
                    <a:p>
                      <a:r>
                        <a:rPr lang="en-US" sz="1050" dirty="0">
                          <a:latin typeface="Century Gothic" panose="020B0502020202020204" pitchFamily="34" charset="0"/>
                        </a:rPr>
                        <a:t>Ecosystem distribution of EUNIS habitats</a:t>
                      </a:r>
                      <a:endParaRPr lang="en-BE" sz="1050" dirty="0">
                        <a:latin typeface="Century Gothic" panose="020B0502020202020204" pitchFamily="34" charset="0"/>
                      </a:endParaRPr>
                    </a:p>
                  </a:txBody>
                  <a:tcPr/>
                </a:tc>
                <a:extLst>
                  <a:ext uri="{0D108BD9-81ED-4DB2-BD59-A6C34878D82A}">
                    <a16:rowId xmlns:a16="http://schemas.microsoft.com/office/drawing/2014/main" val="1472791928"/>
                  </a:ext>
                </a:extLst>
              </a:tr>
              <a:tr h="370840">
                <a:tc>
                  <a:txBody>
                    <a:bodyPr/>
                    <a:lstStyle/>
                    <a:p>
                      <a:endParaRPr lang="en-BE" sz="1050">
                        <a:latin typeface="Century Gothic" panose="020B0502020202020204" pitchFamily="34" charset="0"/>
                      </a:endParaRPr>
                    </a:p>
                  </a:txBody>
                  <a:tcPr/>
                </a:tc>
                <a:tc>
                  <a:txBody>
                    <a:bodyPr/>
                    <a:lstStyle/>
                    <a:p>
                      <a:endParaRPr lang="en-BE" sz="1050">
                        <a:latin typeface="Century Gothic" panose="020B0502020202020204" pitchFamily="34" charset="0"/>
                      </a:endParaRPr>
                    </a:p>
                  </a:txBody>
                  <a:tcPr/>
                </a:tc>
                <a:tc>
                  <a:txBody>
                    <a:bodyPr/>
                    <a:lstStyle/>
                    <a:p>
                      <a:r>
                        <a:rPr lang="en-US" sz="1050" dirty="0">
                          <a:latin typeface="Century Gothic" panose="020B0502020202020204" pitchFamily="34" charset="0"/>
                        </a:rPr>
                        <a:t>Ecosystem fragmentation and heterogeneity (variance)</a:t>
                      </a:r>
                      <a:endParaRPr lang="en-BE" sz="1050" dirty="0">
                        <a:latin typeface="Century Gothic" panose="020B0502020202020204" pitchFamily="34" charset="0"/>
                      </a:endParaRPr>
                    </a:p>
                  </a:txBody>
                  <a:tcPr/>
                </a:tc>
                <a:extLst>
                  <a:ext uri="{0D108BD9-81ED-4DB2-BD59-A6C34878D82A}">
                    <a16:rowId xmlns:a16="http://schemas.microsoft.com/office/drawing/2014/main" val="4158295600"/>
                  </a:ext>
                </a:extLst>
              </a:tr>
              <a:tr h="370840">
                <a:tc>
                  <a:txBody>
                    <a:bodyPr/>
                    <a:lstStyle/>
                    <a:p>
                      <a:endParaRPr lang="en-BE" sz="1050">
                        <a:latin typeface="Century Gothic" panose="020B0502020202020204" pitchFamily="34" charset="0"/>
                      </a:endParaRPr>
                    </a:p>
                  </a:txBody>
                  <a:tcPr/>
                </a:tc>
                <a:tc>
                  <a:txBody>
                    <a:bodyPr/>
                    <a:lstStyle/>
                    <a:p>
                      <a:r>
                        <a:rPr lang="en-US" sz="1050" dirty="0">
                          <a:latin typeface="Century Gothic" panose="020B0502020202020204" pitchFamily="34" charset="0"/>
                        </a:rPr>
                        <a:t>Ecosystem function</a:t>
                      </a:r>
                      <a:endParaRPr lang="en-BE" sz="1050" dirty="0">
                        <a:latin typeface="Century Gothic" panose="020B0502020202020204" pitchFamily="34" charset="0"/>
                      </a:endParaRPr>
                    </a:p>
                  </a:txBody>
                  <a:tcPr/>
                </a:tc>
                <a:tc>
                  <a:txBody>
                    <a:bodyPr/>
                    <a:lstStyle/>
                    <a:p>
                      <a:r>
                        <a:rPr lang="en-US" sz="1050" dirty="0">
                          <a:latin typeface="Century Gothic" panose="020B0502020202020204" pitchFamily="34" charset="0"/>
                        </a:rPr>
                        <a:t>Ecosystem phenology (minimum, peak, green-up, senescence)</a:t>
                      </a:r>
                      <a:endParaRPr lang="en-BE" sz="1050" dirty="0">
                        <a:latin typeface="Century Gothic" panose="020B0502020202020204" pitchFamily="34" charset="0"/>
                      </a:endParaRPr>
                    </a:p>
                  </a:txBody>
                  <a:tcPr/>
                </a:tc>
                <a:extLst>
                  <a:ext uri="{0D108BD9-81ED-4DB2-BD59-A6C34878D82A}">
                    <a16:rowId xmlns:a16="http://schemas.microsoft.com/office/drawing/2014/main" val="1795699624"/>
                  </a:ext>
                </a:extLst>
              </a:tr>
              <a:tr h="370840">
                <a:tc>
                  <a:txBody>
                    <a:bodyPr/>
                    <a:lstStyle/>
                    <a:p>
                      <a:endParaRPr lang="en-BE" sz="1050">
                        <a:latin typeface="Century Gothic" panose="020B0502020202020204" pitchFamily="34" charset="0"/>
                      </a:endParaRPr>
                    </a:p>
                  </a:txBody>
                  <a:tcPr/>
                </a:tc>
                <a:tc>
                  <a:txBody>
                    <a:bodyPr/>
                    <a:lstStyle/>
                    <a:p>
                      <a:endParaRPr lang="en-BE" sz="1050">
                        <a:latin typeface="Century Gothic" panose="020B0502020202020204" pitchFamily="34" charset="0"/>
                      </a:endParaRPr>
                    </a:p>
                  </a:txBody>
                  <a:tcPr/>
                </a:tc>
                <a:tc>
                  <a:txBody>
                    <a:bodyPr/>
                    <a:lstStyle/>
                    <a:p>
                      <a:r>
                        <a:rPr lang="en-US" sz="1050" dirty="0">
                          <a:latin typeface="Century Gothic" panose="020B0502020202020204" pitchFamily="34" charset="0"/>
                        </a:rPr>
                        <a:t>Primary productivity </a:t>
                      </a:r>
                      <a:endParaRPr lang="en-BE" sz="1050" dirty="0">
                        <a:latin typeface="Century Gothic" panose="020B0502020202020204" pitchFamily="34" charset="0"/>
                      </a:endParaRPr>
                    </a:p>
                  </a:txBody>
                  <a:tcPr/>
                </a:tc>
                <a:extLst>
                  <a:ext uri="{0D108BD9-81ED-4DB2-BD59-A6C34878D82A}">
                    <a16:rowId xmlns:a16="http://schemas.microsoft.com/office/drawing/2014/main" val="1514130799"/>
                  </a:ext>
                </a:extLst>
              </a:tr>
              <a:tr h="370840">
                <a:tc>
                  <a:txBody>
                    <a:bodyPr/>
                    <a:lstStyle/>
                    <a:p>
                      <a:endParaRPr lang="en-BE" sz="1050">
                        <a:latin typeface="Century Gothic" panose="020B0502020202020204" pitchFamily="34" charset="0"/>
                      </a:endParaRPr>
                    </a:p>
                  </a:txBody>
                  <a:tcPr/>
                </a:tc>
                <a:tc>
                  <a:txBody>
                    <a:bodyPr/>
                    <a:lstStyle/>
                    <a:p>
                      <a:endParaRPr lang="en-BE" sz="1050">
                        <a:latin typeface="Century Gothic" panose="020B0502020202020204" pitchFamily="34" charset="0"/>
                      </a:endParaRPr>
                    </a:p>
                  </a:txBody>
                  <a:tcPr/>
                </a:tc>
                <a:tc>
                  <a:txBody>
                    <a:bodyPr/>
                    <a:lstStyle/>
                    <a:p>
                      <a:r>
                        <a:rPr lang="en-US" sz="1050" dirty="0">
                          <a:latin typeface="Century Gothic" panose="020B0502020202020204" pitchFamily="34" charset="0"/>
                        </a:rPr>
                        <a:t>Fire disturbance (biological effects as direction, duration, abruptness, magnitude, frequency)</a:t>
                      </a:r>
                      <a:endParaRPr lang="en-BE" sz="1050" dirty="0">
                        <a:latin typeface="Century Gothic" panose="020B0502020202020204" pitchFamily="34" charset="0"/>
                      </a:endParaRPr>
                    </a:p>
                  </a:txBody>
                  <a:tcPr/>
                </a:tc>
                <a:extLst>
                  <a:ext uri="{0D108BD9-81ED-4DB2-BD59-A6C34878D82A}">
                    <a16:rowId xmlns:a16="http://schemas.microsoft.com/office/drawing/2014/main" val="2424116585"/>
                  </a:ext>
                </a:extLst>
              </a:tr>
              <a:tr h="370840">
                <a:tc>
                  <a:txBody>
                    <a:bodyPr/>
                    <a:lstStyle/>
                    <a:p>
                      <a:endParaRPr lang="en-BE" sz="1050">
                        <a:latin typeface="Century Gothic" panose="020B0502020202020204" pitchFamily="34" charset="0"/>
                      </a:endParaRPr>
                    </a:p>
                  </a:txBody>
                  <a:tcPr/>
                </a:tc>
                <a:tc>
                  <a:txBody>
                    <a:bodyPr/>
                    <a:lstStyle/>
                    <a:p>
                      <a:endParaRPr lang="en-BE" sz="1050">
                        <a:latin typeface="Century Gothic" panose="020B0502020202020204" pitchFamily="34" charset="0"/>
                      </a:endParaRPr>
                    </a:p>
                  </a:txBody>
                  <a:tcPr/>
                </a:tc>
                <a:tc>
                  <a:txBody>
                    <a:bodyPr/>
                    <a:lstStyle/>
                    <a:p>
                      <a:r>
                        <a:rPr lang="en-US" sz="1050" dirty="0">
                          <a:latin typeface="Century Gothic" panose="020B0502020202020204" pitchFamily="34" charset="0"/>
                        </a:rPr>
                        <a:t>Irregular inundation</a:t>
                      </a:r>
                      <a:endParaRPr lang="en-BE" sz="1050" dirty="0">
                        <a:latin typeface="Century Gothic" panose="020B0502020202020204" pitchFamily="34" charset="0"/>
                      </a:endParaRPr>
                    </a:p>
                  </a:txBody>
                  <a:tcPr/>
                </a:tc>
                <a:extLst>
                  <a:ext uri="{0D108BD9-81ED-4DB2-BD59-A6C34878D82A}">
                    <a16:rowId xmlns:a16="http://schemas.microsoft.com/office/drawing/2014/main" val="986401177"/>
                  </a:ext>
                </a:extLst>
              </a:tr>
            </a:tbl>
          </a:graphicData>
        </a:graphic>
      </p:graphicFrame>
      <p:sp>
        <p:nvSpPr>
          <p:cNvPr id="7" name="TextBox 6">
            <a:extLst>
              <a:ext uri="{FF2B5EF4-FFF2-40B4-BE49-F238E27FC236}">
                <a16:creationId xmlns:a16="http://schemas.microsoft.com/office/drawing/2014/main" id="{340296FA-031C-3F61-F922-DB931416F9EC}"/>
              </a:ext>
            </a:extLst>
          </p:cNvPr>
          <p:cNvSpPr txBox="1"/>
          <p:nvPr/>
        </p:nvSpPr>
        <p:spPr>
          <a:xfrm>
            <a:off x="1002590" y="226893"/>
            <a:ext cx="1034932" cy="369332"/>
          </a:xfrm>
          <a:prstGeom prst="rect">
            <a:avLst/>
          </a:prstGeom>
          <a:noFill/>
        </p:spPr>
        <p:txBody>
          <a:bodyPr wrap="square" rtlCol="0">
            <a:spAutoFit/>
          </a:bodyPr>
          <a:lstStyle/>
          <a:p>
            <a:r>
              <a:rPr lang="en-US" dirty="0">
                <a:solidFill>
                  <a:srgbClr val="163A3C"/>
                </a:solidFill>
                <a:latin typeface="Poppins" pitchFamily="2" charset="77"/>
                <a:ea typeface="+mj-ea"/>
                <a:cs typeface="Poppins" pitchFamily="2" charset="77"/>
              </a:rPr>
              <a:t>M1-48</a:t>
            </a:r>
            <a:endParaRPr lang="en-BE" dirty="0">
              <a:solidFill>
                <a:srgbClr val="163A3C"/>
              </a:solidFill>
              <a:latin typeface="Poppins" pitchFamily="2" charset="77"/>
              <a:ea typeface="+mj-ea"/>
              <a:cs typeface="Poppins" pitchFamily="2" charset="77"/>
            </a:endParaRPr>
          </a:p>
        </p:txBody>
      </p:sp>
      <p:sp>
        <p:nvSpPr>
          <p:cNvPr id="8" name="Oval 7">
            <a:extLst>
              <a:ext uri="{FF2B5EF4-FFF2-40B4-BE49-F238E27FC236}">
                <a16:creationId xmlns:a16="http://schemas.microsoft.com/office/drawing/2014/main" id="{5D04EA18-C5C5-8F71-0A7F-8BFC8BD643F2}"/>
              </a:ext>
            </a:extLst>
          </p:cNvPr>
          <p:cNvSpPr/>
          <p:nvPr/>
        </p:nvSpPr>
        <p:spPr>
          <a:xfrm>
            <a:off x="844826" y="133865"/>
            <a:ext cx="1271578" cy="462360"/>
          </a:xfrm>
          <a:prstGeom prst="ellipse">
            <a:avLst/>
          </a:prstGeom>
          <a:noFill/>
          <a:ln w="19050">
            <a:solidFill>
              <a:srgbClr val="4AC5D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spTree>
    <p:extLst>
      <p:ext uri="{BB962C8B-B14F-4D97-AF65-F5344CB8AC3E}">
        <p14:creationId xmlns:p14="http://schemas.microsoft.com/office/powerpoint/2010/main" val="26060258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E175F8-3A75-151E-D76F-0B194ADF0687}"/>
              </a:ext>
            </a:extLst>
          </p:cNvPr>
          <p:cNvSpPr>
            <a:spLocks noGrp="1"/>
          </p:cNvSpPr>
          <p:nvPr>
            <p:ph type="title"/>
          </p:nvPr>
        </p:nvSpPr>
        <p:spPr/>
        <p:txBody>
          <a:bodyPr/>
          <a:lstStyle/>
          <a:p>
            <a:r>
              <a:rPr lang="en-US" dirty="0"/>
              <a:t>Most important missions with long-term datasets</a:t>
            </a:r>
            <a:endParaRPr lang="en-BE" dirty="0"/>
          </a:p>
        </p:txBody>
      </p:sp>
      <p:sp>
        <p:nvSpPr>
          <p:cNvPr id="3" name="Content Placeholder 2">
            <a:extLst>
              <a:ext uri="{FF2B5EF4-FFF2-40B4-BE49-F238E27FC236}">
                <a16:creationId xmlns:a16="http://schemas.microsoft.com/office/drawing/2014/main" id="{A9BA7159-A23B-7992-D244-20C74B7BEB1B}"/>
              </a:ext>
            </a:extLst>
          </p:cNvPr>
          <p:cNvSpPr>
            <a:spLocks noGrp="1"/>
          </p:cNvSpPr>
          <p:nvPr>
            <p:ph idx="1"/>
          </p:nvPr>
        </p:nvSpPr>
        <p:spPr/>
        <p:txBody>
          <a:bodyPr>
            <a:normAutofit/>
          </a:bodyPr>
          <a:lstStyle/>
          <a:p>
            <a:r>
              <a:rPr lang="en-US" sz="2400" dirty="0"/>
              <a:t>Landsat</a:t>
            </a:r>
          </a:p>
          <a:p>
            <a:r>
              <a:rPr lang="en-US" sz="2400" dirty="0"/>
              <a:t>MODIS</a:t>
            </a:r>
          </a:p>
          <a:p>
            <a:r>
              <a:rPr lang="en-US" sz="2400" dirty="0"/>
              <a:t>AVHRR</a:t>
            </a:r>
          </a:p>
          <a:p>
            <a:r>
              <a:rPr lang="en-US" sz="2400" dirty="0"/>
              <a:t>Spot-VGT/</a:t>
            </a:r>
            <a:r>
              <a:rPr lang="en-US" sz="2400" dirty="0" err="1"/>
              <a:t>Proba</a:t>
            </a:r>
            <a:r>
              <a:rPr lang="en-US" sz="2400" dirty="0"/>
              <a:t> V/Sentinel-3</a:t>
            </a:r>
          </a:p>
          <a:p>
            <a:r>
              <a:rPr lang="en-US" sz="2400" dirty="0"/>
              <a:t>Sentinel-1</a:t>
            </a:r>
          </a:p>
          <a:p>
            <a:r>
              <a:rPr lang="en-US" sz="2400" dirty="0"/>
              <a:t>Sentinel-2</a:t>
            </a:r>
            <a:endParaRPr lang="en-BE" sz="2400" dirty="0"/>
          </a:p>
        </p:txBody>
      </p:sp>
      <p:sp>
        <p:nvSpPr>
          <p:cNvPr id="4" name="Slide Number Placeholder 3">
            <a:extLst>
              <a:ext uri="{FF2B5EF4-FFF2-40B4-BE49-F238E27FC236}">
                <a16:creationId xmlns:a16="http://schemas.microsoft.com/office/drawing/2014/main" id="{0454D431-DA67-29E9-7512-234B3A944908}"/>
              </a:ext>
            </a:extLst>
          </p:cNvPr>
          <p:cNvSpPr>
            <a:spLocks noGrp="1"/>
          </p:cNvSpPr>
          <p:nvPr>
            <p:ph type="sldNum" sz="quarter" idx="12"/>
          </p:nvPr>
        </p:nvSpPr>
        <p:spPr/>
        <p:txBody>
          <a:bodyPr/>
          <a:lstStyle/>
          <a:p>
            <a:fld id="{CD4805D6-057F-1048-B770-DDF440AB6921}" type="slidenum">
              <a:rPr lang="en-BG" smtClean="0"/>
              <a:t>20</a:t>
            </a:fld>
            <a:endParaRPr lang="en-BG"/>
          </a:p>
        </p:txBody>
      </p:sp>
      <p:graphicFrame>
        <p:nvGraphicFramePr>
          <p:cNvPr id="9" name="Table 8">
            <a:extLst>
              <a:ext uri="{FF2B5EF4-FFF2-40B4-BE49-F238E27FC236}">
                <a16:creationId xmlns:a16="http://schemas.microsoft.com/office/drawing/2014/main" id="{CEF26788-05E0-F877-3108-B81BA3A9DC59}"/>
              </a:ext>
            </a:extLst>
          </p:cNvPr>
          <p:cNvGraphicFramePr>
            <a:graphicFrameLocks noGrp="1"/>
          </p:cNvGraphicFramePr>
          <p:nvPr>
            <p:extLst>
              <p:ext uri="{D42A27DB-BD31-4B8C-83A1-F6EECF244321}">
                <p14:modId xmlns:p14="http://schemas.microsoft.com/office/powerpoint/2010/main" val="4054407834"/>
              </p:ext>
            </p:extLst>
          </p:nvPr>
        </p:nvGraphicFramePr>
        <p:xfrm>
          <a:off x="4886746" y="1076039"/>
          <a:ext cx="7067654" cy="4805928"/>
        </p:xfrm>
        <a:graphic>
          <a:graphicData uri="http://schemas.openxmlformats.org/drawingml/2006/table">
            <a:tbl>
              <a:tblPr>
                <a:tableStyleId>{93296810-A885-4BE3-A3E7-6D5BEEA58F35}</a:tableStyleId>
              </a:tblPr>
              <a:tblGrid>
                <a:gridCol w="1565846">
                  <a:extLst>
                    <a:ext uri="{9D8B030D-6E8A-4147-A177-3AD203B41FA5}">
                      <a16:colId xmlns:a16="http://schemas.microsoft.com/office/drawing/2014/main" val="2411541820"/>
                    </a:ext>
                  </a:extLst>
                </a:gridCol>
                <a:gridCol w="796978">
                  <a:extLst>
                    <a:ext uri="{9D8B030D-6E8A-4147-A177-3AD203B41FA5}">
                      <a16:colId xmlns:a16="http://schemas.microsoft.com/office/drawing/2014/main" val="2487791409"/>
                    </a:ext>
                  </a:extLst>
                </a:gridCol>
                <a:gridCol w="777199">
                  <a:extLst>
                    <a:ext uri="{9D8B030D-6E8A-4147-A177-3AD203B41FA5}">
                      <a16:colId xmlns:a16="http://schemas.microsoft.com/office/drawing/2014/main" val="765416733"/>
                    </a:ext>
                  </a:extLst>
                </a:gridCol>
                <a:gridCol w="666171">
                  <a:extLst>
                    <a:ext uri="{9D8B030D-6E8A-4147-A177-3AD203B41FA5}">
                      <a16:colId xmlns:a16="http://schemas.microsoft.com/office/drawing/2014/main" val="3526243544"/>
                    </a:ext>
                  </a:extLst>
                </a:gridCol>
                <a:gridCol w="1286623">
                  <a:extLst>
                    <a:ext uri="{9D8B030D-6E8A-4147-A177-3AD203B41FA5}">
                      <a16:colId xmlns:a16="http://schemas.microsoft.com/office/drawing/2014/main" val="1392402564"/>
                    </a:ext>
                  </a:extLst>
                </a:gridCol>
                <a:gridCol w="1308666">
                  <a:extLst>
                    <a:ext uri="{9D8B030D-6E8A-4147-A177-3AD203B41FA5}">
                      <a16:colId xmlns:a16="http://schemas.microsoft.com/office/drawing/2014/main" val="103919176"/>
                    </a:ext>
                  </a:extLst>
                </a:gridCol>
                <a:gridCol w="666171">
                  <a:extLst>
                    <a:ext uri="{9D8B030D-6E8A-4147-A177-3AD203B41FA5}">
                      <a16:colId xmlns:a16="http://schemas.microsoft.com/office/drawing/2014/main" val="4144531109"/>
                    </a:ext>
                  </a:extLst>
                </a:gridCol>
              </a:tblGrid>
              <a:tr h="367437">
                <a:tc>
                  <a:txBody>
                    <a:bodyPr/>
                    <a:lstStyle/>
                    <a:p>
                      <a:pPr algn="ctr" fontAlgn="b"/>
                      <a:r>
                        <a:rPr lang="en-US" sz="1100" b="1" u="none" strike="noStrike" dirty="0">
                          <a:effectLst/>
                          <a:latin typeface="Century Gothic" panose="020B0502020202020204" pitchFamily="34" charset="0"/>
                        </a:rPr>
                        <a:t>Mission</a:t>
                      </a:r>
                      <a:endParaRPr lang="en-US" sz="1100" b="1" i="0" u="none" strike="noStrike" dirty="0">
                        <a:solidFill>
                          <a:srgbClr val="000000"/>
                        </a:solidFill>
                        <a:effectLst/>
                        <a:latin typeface="Century Gothic" panose="020B0502020202020204" pitchFamily="34" charset="0"/>
                      </a:endParaRPr>
                    </a:p>
                  </a:txBody>
                  <a:tcPr marL="9525" marR="9525" marT="9525" marB="0" anchor="ctr"/>
                </a:tc>
                <a:tc>
                  <a:txBody>
                    <a:bodyPr/>
                    <a:lstStyle/>
                    <a:p>
                      <a:pPr algn="ctr" fontAlgn="b"/>
                      <a:endParaRPr lang="en-US" sz="1100" b="1" i="0" u="none" strike="noStrike" dirty="0">
                        <a:solidFill>
                          <a:srgbClr val="000000"/>
                        </a:solidFill>
                        <a:effectLst/>
                        <a:latin typeface="Century Gothic" panose="020B0502020202020204" pitchFamily="34" charset="0"/>
                      </a:endParaRPr>
                    </a:p>
                  </a:txBody>
                  <a:tcPr marL="9525" marR="9525" marT="9525" marB="0" anchor="ctr"/>
                </a:tc>
                <a:tc>
                  <a:txBody>
                    <a:bodyPr/>
                    <a:lstStyle/>
                    <a:p>
                      <a:pPr algn="ctr" fontAlgn="b"/>
                      <a:r>
                        <a:rPr lang="en-US" sz="1100" b="1" u="none" strike="noStrike" dirty="0">
                          <a:effectLst/>
                          <a:latin typeface="Century Gothic" panose="020B0502020202020204" pitchFamily="34" charset="0"/>
                        </a:rPr>
                        <a:t>Year</a:t>
                      </a:r>
                      <a:endParaRPr lang="en-US" sz="1100" b="1" i="0" u="none" strike="noStrike" dirty="0">
                        <a:solidFill>
                          <a:srgbClr val="000000"/>
                        </a:solidFill>
                        <a:effectLst/>
                        <a:latin typeface="Century Gothic" panose="020B0502020202020204" pitchFamily="34" charset="0"/>
                      </a:endParaRPr>
                    </a:p>
                  </a:txBody>
                  <a:tcPr marL="9525" marR="9525" marT="9525" marB="0" anchor="ctr"/>
                </a:tc>
                <a:tc>
                  <a:txBody>
                    <a:bodyPr/>
                    <a:lstStyle/>
                    <a:p>
                      <a:pPr algn="ctr" fontAlgn="b"/>
                      <a:r>
                        <a:rPr lang="en-US" sz="1100" b="1" u="none" strike="noStrike" dirty="0">
                          <a:effectLst/>
                          <a:latin typeface="Century Gothic" panose="020B0502020202020204" pitchFamily="34" charset="0"/>
                        </a:rPr>
                        <a:t>Band number</a:t>
                      </a:r>
                      <a:endParaRPr lang="en-US" sz="1100" b="1" i="0" u="none" strike="noStrike" dirty="0">
                        <a:solidFill>
                          <a:srgbClr val="000000"/>
                        </a:solidFill>
                        <a:effectLst/>
                        <a:latin typeface="Century Gothic" panose="020B0502020202020204" pitchFamily="34" charset="0"/>
                      </a:endParaRPr>
                    </a:p>
                  </a:txBody>
                  <a:tcPr marL="9525" marR="9525" marT="9525" marB="0" anchor="ctr"/>
                </a:tc>
                <a:tc>
                  <a:txBody>
                    <a:bodyPr/>
                    <a:lstStyle/>
                    <a:p>
                      <a:pPr algn="ctr" fontAlgn="b"/>
                      <a:r>
                        <a:rPr lang="en-US" sz="1100" b="1" u="none" strike="noStrike" dirty="0">
                          <a:effectLst/>
                          <a:latin typeface="Century Gothic" panose="020B0502020202020204" pitchFamily="34" charset="0"/>
                        </a:rPr>
                        <a:t>Spatial resolution (m)</a:t>
                      </a:r>
                      <a:endParaRPr lang="en-US" sz="1100" b="1" i="0" u="none" strike="noStrike" dirty="0">
                        <a:solidFill>
                          <a:srgbClr val="000000"/>
                        </a:solidFill>
                        <a:effectLst/>
                        <a:latin typeface="Century Gothic" panose="020B0502020202020204" pitchFamily="34" charset="0"/>
                      </a:endParaRPr>
                    </a:p>
                  </a:txBody>
                  <a:tcPr marL="9525" marR="9525" marT="9525" marB="0" anchor="ctr"/>
                </a:tc>
                <a:tc>
                  <a:txBody>
                    <a:bodyPr/>
                    <a:lstStyle/>
                    <a:p>
                      <a:pPr algn="ctr" fontAlgn="b"/>
                      <a:r>
                        <a:rPr lang="en-US" sz="1100" b="1" u="none" strike="noStrike" dirty="0">
                          <a:effectLst/>
                          <a:latin typeface="Century Gothic" panose="020B0502020202020204" pitchFamily="34" charset="0"/>
                        </a:rPr>
                        <a:t>Temporal resolution (days)</a:t>
                      </a:r>
                      <a:endParaRPr lang="en-US" sz="1100" b="1" i="0" u="none" strike="noStrike" dirty="0">
                        <a:solidFill>
                          <a:srgbClr val="000000"/>
                        </a:solidFill>
                        <a:effectLst/>
                        <a:latin typeface="Century Gothic" panose="020B0502020202020204" pitchFamily="34" charset="0"/>
                      </a:endParaRPr>
                    </a:p>
                  </a:txBody>
                  <a:tcPr marL="9525" marR="9525" marT="9525" marB="0" anchor="ctr"/>
                </a:tc>
                <a:tc>
                  <a:txBody>
                    <a:bodyPr/>
                    <a:lstStyle/>
                    <a:p>
                      <a:pPr algn="ctr" fontAlgn="b"/>
                      <a:r>
                        <a:rPr lang="en-US" sz="1100" b="1" u="none" strike="noStrike" dirty="0">
                          <a:effectLst/>
                          <a:latin typeface="Century Gothic" panose="020B0502020202020204" pitchFamily="34" charset="0"/>
                        </a:rPr>
                        <a:t>Notes</a:t>
                      </a:r>
                      <a:endParaRPr lang="en-US" sz="1100" b="1" i="0" u="none" strike="noStrike" dirty="0">
                        <a:solidFill>
                          <a:srgbClr val="000000"/>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688483010"/>
                  </a:ext>
                </a:extLst>
              </a:tr>
              <a:tr h="203004">
                <a:tc>
                  <a:txBody>
                    <a:bodyPr/>
                    <a:lstStyle/>
                    <a:p>
                      <a:pPr algn="l" fontAlgn="b"/>
                      <a:r>
                        <a:rPr lang="en-US" sz="1100" u="none" strike="noStrike">
                          <a:effectLst/>
                          <a:latin typeface="Century Gothic" panose="020B0502020202020204" pitchFamily="34" charset="0"/>
                        </a:rPr>
                        <a:t>Landsat</a:t>
                      </a:r>
                      <a:endParaRPr lang="en-US" sz="1100" b="0" i="0" u="none" strike="noStrike">
                        <a:solidFill>
                          <a:srgbClr val="000000"/>
                        </a:solidFill>
                        <a:effectLst/>
                        <a:latin typeface="Century Gothic" panose="020B0502020202020204" pitchFamily="34" charset="0"/>
                      </a:endParaRPr>
                    </a:p>
                  </a:txBody>
                  <a:tcPr marL="9525" marR="9525" marT="9525" marB="0" anchor="b"/>
                </a:tc>
                <a:tc>
                  <a:txBody>
                    <a:bodyPr/>
                    <a:lstStyle/>
                    <a:p>
                      <a:pPr algn="l" fontAlgn="b"/>
                      <a:r>
                        <a:rPr lang="en-US" sz="1100" u="none" strike="noStrike">
                          <a:effectLst/>
                          <a:latin typeface="Century Gothic" panose="020B0502020202020204" pitchFamily="34" charset="0"/>
                        </a:rPr>
                        <a:t>Landsat-1</a:t>
                      </a:r>
                      <a:endParaRPr lang="en-US" sz="1100" b="0" i="0" u="none" strike="noStrike">
                        <a:solidFill>
                          <a:srgbClr val="000000"/>
                        </a:solidFill>
                        <a:effectLst/>
                        <a:latin typeface="Century Gothic" panose="020B0502020202020204" pitchFamily="34" charset="0"/>
                      </a:endParaRPr>
                    </a:p>
                  </a:txBody>
                  <a:tcPr marL="9525" marR="9525" marT="9525" marB="0" anchor="b"/>
                </a:tc>
                <a:tc>
                  <a:txBody>
                    <a:bodyPr/>
                    <a:lstStyle/>
                    <a:p>
                      <a:pPr algn="l" fontAlgn="b"/>
                      <a:r>
                        <a:rPr lang="en-US" sz="1100" u="none" strike="noStrike" dirty="0">
                          <a:effectLst/>
                          <a:latin typeface="Century Gothic" panose="020B0502020202020204" pitchFamily="34" charset="0"/>
                        </a:rPr>
                        <a:t>1972 - 1978</a:t>
                      </a:r>
                      <a:endParaRPr lang="en-US" sz="1100" b="0" i="0" u="none" strike="noStrike" dirty="0">
                        <a:solidFill>
                          <a:srgbClr val="000000"/>
                        </a:solidFill>
                        <a:effectLst/>
                        <a:latin typeface="Century Gothic" panose="020B0502020202020204" pitchFamily="34" charset="0"/>
                      </a:endParaRPr>
                    </a:p>
                  </a:txBody>
                  <a:tcPr marL="9525" marR="9525" marT="9525" marB="0" anchor="b"/>
                </a:tc>
                <a:tc>
                  <a:txBody>
                    <a:bodyPr/>
                    <a:lstStyle/>
                    <a:p>
                      <a:pPr algn="r" fontAlgn="b"/>
                      <a:r>
                        <a:rPr lang="en-US" sz="1100" u="none" strike="noStrike">
                          <a:effectLst/>
                          <a:latin typeface="Century Gothic" panose="020B0502020202020204" pitchFamily="34" charset="0"/>
                        </a:rPr>
                        <a:t>4</a:t>
                      </a:r>
                      <a:endParaRPr lang="en-US" sz="1100" b="0" i="0" u="none" strike="noStrike">
                        <a:solidFill>
                          <a:srgbClr val="000000"/>
                        </a:solidFill>
                        <a:effectLst/>
                        <a:latin typeface="Century Gothic" panose="020B0502020202020204" pitchFamily="34" charset="0"/>
                      </a:endParaRPr>
                    </a:p>
                  </a:txBody>
                  <a:tcPr marL="9525" marR="9525" marT="9525" marB="0" anchor="b"/>
                </a:tc>
                <a:tc>
                  <a:txBody>
                    <a:bodyPr/>
                    <a:lstStyle/>
                    <a:p>
                      <a:pPr algn="r" fontAlgn="b"/>
                      <a:r>
                        <a:rPr lang="en-US" sz="1100" u="none" strike="noStrike">
                          <a:effectLst/>
                          <a:latin typeface="Century Gothic" panose="020B0502020202020204" pitchFamily="34" charset="0"/>
                        </a:rPr>
                        <a:t>60</a:t>
                      </a:r>
                      <a:endParaRPr lang="en-US" sz="1100" b="0" i="0" u="none" strike="noStrike">
                        <a:solidFill>
                          <a:srgbClr val="000000"/>
                        </a:solidFill>
                        <a:effectLst/>
                        <a:latin typeface="Century Gothic" panose="020B0502020202020204" pitchFamily="34" charset="0"/>
                      </a:endParaRPr>
                    </a:p>
                  </a:txBody>
                  <a:tcPr marL="9525" marR="9525" marT="9525" marB="0" anchor="b"/>
                </a:tc>
                <a:tc>
                  <a:txBody>
                    <a:bodyPr/>
                    <a:lstStyle/>
                    <a:p>
                      <a:pPr algn="r" fontAlgn="b"/>
                      <a:r>
                        <a:rPr lang="en-US" sz="1100" u="none" strike="noStrike">
                          <a:effectLst/>
                          <a:latin typeface="Century Gothic" panose="020B0502020202020204" pitchFamily="34" charset="0"/>
                        </a:rPr>
                        <a:t>18</a:t>
                      </a:r>
                      <a:endParaRPr lang="en-US" sz="1100" b="0" i="0" u="none" strike="noStrike">
                        <a:solidFill>
                          <a:srgbClr val="000000"/>
                        </a:solidFill>
                        <a:effectLst/>
                        <a:latin typeface="Century Gothic" panose="020B0502020202020204" pitchFamily="34" charset="0"/>
                      </a:endParaRPr>
                    </a:p>
                  </a:txBody>
                  <a:tcPr marL="9525" marR="9525" marT="9525" marB="0" anchor="b"/>
                </a:tc>
                <a:tc>
                  <a:txBody>
                    <a:bodyPr/>
                    <a:lstStyle/>
                    <a:p>
                      <a:pPr algn="l" fontAlgn="b"/>
                      <a:endParaRPr lang="en-US" sz="1100" b="0" i="0" u="none" strike="noStrike" dirty="0">
                        <a:solidFill>
                          <a:srgbClr val="000000"/>
                        </a:solidFill>
                        <a:effectLst/>
                        <a:latin typeface="Century Gothic" panose="020B0502020202020204" pitchFamily="34" charset="0"/>
                      </a:endParaRPr>
                    </a:p>
                  </a:txBody>
                  <a:tcPr marL="9525" marR="9525" marT="9525" marB="0" anchor="b"/>
                </a:tc>
                <a:extLst>
                  <a:ext uri="{0D108BD9-81ED-4DB2-BD59-A6C34878D82A}">
                    <a16:rowId xmlns:a16="http://schemas.microsoft.com/office/drawing/2014/main" val="3131190089"/>
                  </a:ext>
                </a:extLst>
              </a:tr>
              <a:tr h="203004">
                <a:tc>
                  <a:txBody>
                    <a:bodyPr/>
                    <a:lstStyle/>
                    <a:p>
                      <a:pPr algn="l" fontAlgn="b"/>
                      <a:endParaRPr lang="en-US" sz="1100" b="0" i="0" u="none" strike="noStrike">
                        <a:solidFill>
                          <a:srgbClr val="000000"/>
                        </a:solidFill>
                        <a:effectLst/>
                        <a:latin typeface="Century Gothic" panose="020B0502020202020204" pitchFamily="34" charset="0"/>
                      </a:endParaRPr>
                    </a:p>
                  </a:txBody>
                  <a:tcPr marL="9525" marR="9525" marT="9525" marB="0" anchor="b"/>
                </a:tc>
                <a:tc>
                  <a:txBody>
                    <a:bodyPr/>
                    <a:lstStyle/>
                    <a:p>
                      <a:pPr algn="l" fontAlgn="b"/>
                      <a:r>
                        <a:rPr lang="en-US" sz="1100" u="none" strike="noStrike">
                          <a:effectLst/>
                          <a:latin typeface="Century Gothic" panose="020B0502020202020204" pitchFamily="34" charset="0"/>
                        </a:rPr>
                        <a:t>Landsat-2</a:t>
                      </a:r>
                      <a:endParaRPr lang="en-US" sz="1100" b="0" i="0" u="none" strike="noStrike">
                        <a:solidFill>
                          <a:srgbClr val="000000"/>
                        </a:solidFill>
                        <a:effectLst/>
                        <a:latin typeface="Century Gothic" panose="020B0502020202020204" pitchFamily="34" charset="0"/>
                      </a:endParaRPr>
                    </a:p>
                  </a:txBody>
                  <a:tcPr marL="9525" marR="9525" marT="9525" marB="0" anchor="b"/>
                </a:tc>
                <a:tc>
                  <a:txBody>
                    <a:bodyPr/>
                    <a:lstStyle/>
                    <a:p>
                      <a:pPr algn="l" fontAlgn="b"/>
                      <a:r>
                        <a:rPr lang="en-US" sz="1100" u="none" strike="noStrike" dirty="0">
                          <a:effectLst/>
                          <a:latin typeface="Century Gothic" panose="020B0502020202020204" pitchFamily="34" charset="0"/>
                        </a:rPr>
                        <a:t>1975 - 1982</a:t>
                      </a:r>
                      <a:endParaRPr lang="en-US" sz="1100" b="0" i="0" u="none" strike="noStrike" dirty="0">
                        <a:solidFill>
                          <a:srgbClr val="000000"/>
                        </a:solidFill>
                        <a:effectLst/>
                        <a:latin typeface="Century Gothic" panose="020B0502020202020204" pitchFamily="34" charset="0"/>
                      </a:endParaRPr>
                    </a:p>
                  </a:txBody>
                  <a:tcPr marL="9525" marR="9525" marT="9525" marB="0" anchor="b"/>
                </a:tc>
                <a:tc>
                  <a:txBody>
                    <a:bodyPr/>
                    <a:lstStyle/>
                    <a:p>
                      <a:pPr algn="r" fontAlgn="b"/>
                      <a:r>
                        <a:rPr lang="en-US" sz="1100" u="none" strike="noStrike">
                          <a:effectLst/>
                          <a:latin typeface="Century Gothic" panose="020B0502020202020204" pitchFamily="34" charset="0"/>
                        </a:rPr>
                        <a:t>4</a:t>
                      </a:r>
                      <a:endParaRPr lang="en-US" sz="1100" b="0" i="0" u="none" strike="noStrike">
                        <a:solidFill>
                          <a:srgbClr val="000000"/>
                        </a:solidFill>
                        <a:effectLst/>
                        <a:latin typeface="Century Gothic" panose="020B0502020202020204" pitchFamily="34" charset="0"/>
                      </a:endParaRPr>
                    </a:p>
                  </a:txBody>
                  <a:tcPr marL="9525" marR="9525" marT="9525" marB="0" anchor="b"/>
                </a:tc>
                <a:tc>
                  <a:txBody>
                    <a:bodyPr/>
                    <a:lstStyle/>
                    <a:p>
                      <a:pPr algn="r" fontAlgn="b"/>
                      <a:r>
                        <a:rPr lang="en-US" sz="1100" u="none" strike="noStrike">
                          <a:effectLst/>
                          <a:latin typeface="Century Gothic" panose="020B0502020202020204" pitchFamily="34" charset="0"/>
                        </a:rPr>
                        <a:t>60</a:t>
                      </a:r>
                      <a:endParaRPr lang="en-US" sz="1100" b="0" i="0" u="none" strike="noStrike">
                        <a:solidFill>
                          <a:srgbClr val="000000"/>
                        </a:solidFill>
                        <a:effectLst/>
                        <a:latin typeface="Century Gothic" panose="020B0502020202020204" pitchFamily="34" charset="0"/>
                      </a:endParaRPr>
                    </a:p>
                  </a:txBody>
                  <a:tcPr marL="9525" marR="9525" marT="9525" marB="0" anchor="b"/>
                </a:tc>
                <a:tc>
                  <a:txBody>
                    <a:bodyPr/>
                    <a:lstStyle/>
                    <a:p>
                      <a:pPr algn="r" fontAlgn="b"/>
                      <a:r>
                        <a:rPr lang="en-US" sz="1100" u="none" strike="noStrike">
                          <a:effectLst/>
                          <a:latin typeface="Century Gothic" panose="020B0502020202020204" pitchFamily="34" charset="0"/>
                        </a:rPr>
                        <a:t>18</a:t>
                      </a:r>
                      <a:endParaRPr lang="en-US" sz="1100" b="0" i="0" u="none" strike="noStrike">
                        <a:solidFill>
                          <a:srgbClr val="000000"/>
                        </a:solidFill>
                        <a:effectLst/>
                        <a:latin typeface="Century Gothic" panose="020B0502020202020204" pitchFamily="34" charset="0"/>
                      </a:endParaRPr>
                    </a:p>
                  </a:txBody>
                  <a:tcPr marL="9525" marR="9525" marT="9525" marB="0" anchor="b"/>
                </a:tc>
                <a:tc>
                  <a:txBody>
                    <a:bodyPr/>
                    <a:lstStyle/>
                    <a:p>
                      <a:pPr algn="l" fontAlgn="b"/>
                      <a:endParaRPr lang="en-US" sz="1100" b="0" i="0" u="none" strike="noStrike">
                        <a:solidFill>
                          <a:srgbClr val="000000"/>
                        </a:solidFill>
                        <a:effectLst/>
                        <a:latin typeface="Century Gothic" panose="020B0502020202020204" pitchFamily="34" charset="0"/>
                      </a:endParaRPr>
                    </a:p>
                  </a:txBody>
                  <a:tcPr marL="9525" marR="9525" marT="9525" marB="0" anchor="b"/>
                </a:tc>
                <a:extLst>
                  <a:ext uri="{0D108BD9-81ED-4DB2-BD59-A6C34878D82A}">
                    <a16:rowId xmlns:a16="http://schemas.microsoft.com/office/drawing/2014/main" val="1327393359"/>
                  </a:ext>
                </a:extLst>
              </a:tr>
              <a:tr h="203004">
                <a:tc>
                  <a:txBody>
                    <a:bodyPr/>
                    <a:lstStyle/>
                    <a:p>
                      <a:pPr algn="l" fontAlgn="b"/>
                      <a:endParaRPr lang="en-US" sz="1100" b="0" i="0" u="none" strike="noStrike">
                        <a:solidFill>
                          <a:srgbClr val="000000"/>
                        </a:solidFill>
                        <a:effectLst/>
                        <a:latin typeface="Century Gothic" panose="020B0502020202020204" pitchFamily="34" charset="0"/>
                      </a:endParaRPr>
                    </a:p>
                  </a:txBody>
                  <a:tcPr marL="9525" marR="9525" marT="9525" marB="0" anchor="b"/>
                </a:tc>
                <a:tc>
                  <a:txBody>
                    <a:bodyPr/>
                    <a:lstStyle/>
                    <a:p>
                      <a:pPr algn="l" fontAlgn="b"/>
                      <a:r>
                        <a:rPr lang="en-US" sz="1100" u="none" strike="noStrike">
                          <a:effectLst/>
                          <a:latin typeface="Century Gothic" panose="020B0502020202020204" pitchFamily="34" charset="0"/>
                        </a:rPr>
                        <a:t>Landsat-3</a:t>
                      </a:r>
                      <a:endParaRPr lang="en-US" sz="1100" b="0" i="0" u="none" strike="noStrike">
                        <a:solidFill>
                          <a:srgbClr val="000000"/>
                        </a:solidFill>
                        <a:effectLst/>
                        <a:latin typeface="Century Gothic" panose="020B0502020202020204" pitchFamily="34" charset="0"/>
                      </a:endParaRPr>
                    </a:p>
                  </a:txBody>
                  <a:tcPr marL="9525" marR="9525" marT="9525" marB="0" anchor="b"/>
                </a:tc>
                <a:tc>
                  <a:txBody>
                    <a:bodyPr/>
                    <a:lstStyle/>
                    <a:p>
                      <a:pPr algn="l" fontAlgn="b"/>
                      <a:r>
                        <a:rPr lang="en-US" sz="1100" u="none" strike="noStrike">
                          <a:effectLst/>
                          <a:latin typeface="Century Gothic" panose="020B0502020202020204" pitchFamily="34" charset="0"/>
                        </a:rPr>
                        <a:t>1978 - 1983</a:t>
                      </a:r>
                      <a:endParaRPr lang="en-US" sz="1100" b="0" i="0" u="none" strike="noStrike">
                        <a:solidFill>
                          <a:srgbClr val="000000"/>
                        </a:solidFill>
                        <a:effectLst/>
                        <a:latin typeface="Century Gothic" panose="020B0502020202020204" pitchFamily="34" charset="0"/>
                      </a:endParaRPr>
                    </a:p>
                  </a:txBody>
                  <a:tcPr marL="9525" marR="9525" marT="9525" marB="0" anchor="b"/>
                </a:tc>
                <a:tc>
                  <a:txBody>
                    <a:bodyPr/>
                    <a:lstStyle/>
                    <a:p>
                      <a:pPr algn="r" fontAlgn="b"/>
                      <a:r>
                        <a:rPr lang="en-US" sz="1100" u="none" strike="noStrike">
                          <a:effectLst/>
                          <a:latin typeface="Century Gothic" panose="020B0502020202020204" pitchFamily="34" charset="0"/>
                        </a:rPr>
                        <a:t>4</a:t>
                      </a:r>
                      <a:endParaRPr lang="en-US" sz="1100" b="0" i="0" u="none" strike="noStrike">
                        <a:solidFill>
                          <a:srgbClr val="000000"/>
                        </a:solidFill>
                        <a:effectLst/>
                        <a:latin typeface="Century Gothic" panose="020B0502020202020204" pitchFamily="34" charset="0"/>
                      </a:endParaRPr>
                    </a:p>
                  </a:txBody>
                  <a:tcPr marL="9525" marR="9525" marT="9525" marB="0" anchor="b"/>
                </a:tc>
                <a:tc>
                  <a:txBody>
                    <a:bodyPr/>
                    <a:lstStyle/>
                    <a:p>
                      <a:pPr algn="r" fontAlgn="b"/>
                      <a:r>
                        <a:rPr lang="en-US" sz="1100" u="none" strike="noStrike">
                          <a:effectLst/>
                          <a:latin typeface="Century Gothic" panose="020B0502020202020204" pitchFamily="34" charset="0"/>
                        </a:rPr>
                        <a:t>60</a:t>
                      </a:r>
                      <a:endParaRPr lang="en-US" sz="1100" b="0" i="0" u="none" strike="noStrike">
                        <a:solidFill>
                          <a:srgbClr val="000000"/>
                        </a:solidFill>
                        <a:effectLst/>
                        <a:latin typeface="Century Gothic" panose="020B0502020202020204" pitchFamily="34" charset="0"/>
                      </a:endParaRPr>
                    </a:p>
                  </a:txBody>
                  <a:tcPr marL="9525" marR="9525" marT="9525" marB="0" anchor="b"/>
                </a:tc>
                <a:tc>
                  <a:txBody>
                    <a:bodyPr/>
                    <a:lstStyle/>
                    <a:p>
                      <a:pPr algn="r" fontAlgn="b"/>
                      <a:r>
                        <a:rPr lang="en-US" sz="1100" u="none" strike="noStrike">
                          <a:effectLst/>
                          <a:latin typeface="Century Gothic" panose="020B0502020202020204" pitchFamily="34" charset="0"/>
                        </a:rPr>
                        <a:t>18</a:t>
                      </a:r>
                      <a:endParaRPr lang="en-US" sz="1100" b="0" i="0" u="none" strike="noStrike">
                        <a:solidFill>
                          <a:srgbClr val="000000"/>
                        </a:solidFill>
                        <a:effectLst/>
                        <a:latin typeface="Century Gothic" panose="020B0502020202020204" pitchFamily="34" charset="0"/>
                      </a:endParaRPr>
                    </a:p>
                  </a:txBody>
                  <a:tcPr marL="9525" marR="9525" marT="9525" marB="0" anchor="b"/>
                </a:tc>
                <a:tc>
                  <a:txBody>
                    <a:bodyPr/>
                    <a:lstStyle/>
                    <a:p>
                      <a:pPr algn="l" fontAlgn="b"/>
                      <a:endParaRPr lang="en-US" sz="1100" b="0" i="0" u="none" strike="noStrike">
                        <a:solidFill>
                          <a:srgbClr val="000000"/>
                        </a:solidFill>
                        <a:effectLst/>
                        <a:latin typeface="Century Gothic" panose="020B0502020202020204" pitchFamily="34" charset="0"/>
                      </a:endParaRPr>
                    </a:p>
                  </a:txBody>
                  <a:tcPr marL="9525" marR="9525" marT="9525" marB="0" anchor="b"/>
                </a:tc>
                <a:extLst>
                  <a:ext uri="{0D108BD9-81ED-4DB2-BD59-A6C34878D82A}">
                    <a16:rowId xmlns:a16="http://schemas.microsoft.com/office/drawing/2014/main" val="929032581"/>
                  </a:ext>
                </a:extLst>
              </a:tr>
              <a:tr h="203004">
                <a:tc>
                  <a:txBody>
                    <a:bodyPr/>
                    <a:lstStyle/>
                    <a:p>
                      <a:pPr algn="l" fontAlgn="b"/>
                      <a:endParaRPr lang="en-US" sz="1100" b="0" i="0" u="none" strike="noStrike" dirty="0">
                        <a:solidFill>
                          <a:srgbClr val="000000"/>
                        </a:solidFill>
                        <a:effectLst/>
                        <a:latin typeface="Century Gothic" panose="020B0502020202020204" pitchFamily="34" charset="0"/>
                      </a:endParaRPr>
                    </a:p>
                  </a:txBody>
                  <a:tcPr marL="9525" marR="9525" marT="9525" marB="0" anchor="b"/>
                </a:tc>
                <a:tc>
                  <a:txBody>
                    <a:bodyPr/>
                    <a:lstStyle/>
                    <a:p>
                      <a:pPr algn="l" fontAlgn="b"/>
                      <a:r>
                        <a:rPr lang="en-US" sz="1100" u="none" strike="noStrike" dirty="0">
                          <a:effectLst/>
                          <a:latin typeface="Century Gothic" panose="020B0502020202020204" pitchFamily="34" charset="0"/>
                        </a:rPr>
                        <a:t>Landsat-4</a:t>
                      </a:r>
                      <a:endParaRPr lang="en-US" sz="1100" b="0" i="0" u="none" strike="noStrike" dirty="0">
                        <a:solidFill>
                          <a:srgbClr val="000000"/>
                        </a:solidFill>
                        <a:effectLst/>
                        <a:latin typeface="Century Gothic" panose="020B0502020202020204" pitchFamily="34" charset="0"/>
                      </a:endParaRPr>
                    </a:p>
                  </a:txBody>
                  <a:tcPr marL="9525" marR="9525" marT="9525" marB="0" anchor="b"/>
                </a:tc>
                <a:tc>
                  <a:txBody>
                    <a:bodyPr/>
                    <a:lstStyle/>
                    <a:p>
                      <a:pPr algn="l" fontAlgn="b"/>
                      <a:r>
                        <a:rPr lang="en-US" sz="1100" u="none" strike="noStrike">
                          <a:effectLst/>
                          <a:latin typeface="Century Gothic" panose="020B0502020202020204" pitchFamily="34" charset="0"/>
                        </a:rPr>
                        <a:t>1982 - 1993</a:t>
                      </a:r>
                      <a:endParaRPr lang="en-US" sz="1100" b="0" i="0" u="none" strike="noStrike">
                        <a:solidFill>
                          <a:srgbClr val="000000"/>
                        </a:solidFill>
                        <a:effectLst/>
                        <a:latin typeface="Century Gothic" panose="020B0502020202020204" pitchFamily="34" charset="0"/>
                      </a:endParaRPr>
                    </a:p>
                  </a:txBody>
                  <a:tcPr marL="9525" marR="9525" marT="9525" marB="0" anchor="b"/>
                </a:tc>
                <a:tc>
                  <a:txBody>
                    <a:bodyPr/>
                    <a:lstStyle/>
                    <a:p>
                      <a:pPr algn="r" fontAlgn="b"/>
                      <a:r>
                        <a:rPr lang="en-US" sz="1100" u="none" strike="noStrike">
                          <a:effectLst/>
                          <a:latin typeface="Century Gothic" panose="020B0502020202020204" pitchFamily="34" charset="0"/>
                        </a:rPr>
                        <a:t>7</a:t>
                      </a:r>
                      <a:endParaRPr lang="en-US" sz="1100" b="0" i="0" u="none" strike="noStrike">
                        <a:solidFill>
                          <a:srgbClr val="000000"/>
                        </a:solidFill>
                        <a:effectLst/>
                        <a:latin typeface="Century Gothic" panose="020B0502020202020204" pitchFamily="34" charset="0"/>
                      </a:endParaRPr>
                    </a:p>
                  </a:txBody>
                  <a:tcPr marL="9525" marR="9525" marT="9525" marB="0" anchor="b"/>
                </a:tc>
                <a:tc>
                  <a:txBody>
                    <a:bodyPr/>
                    <a:lstStyle/>
                    <a:p>
                      <a:pPr algn="r" fontAlgn="b"/>
                      <a:r>
                        <a:rPr lang="en-US" sz="1100" u="none" strike="noStrike">
                          <a:effectLst/>
                          <a:latin typeface="Century Gothic" panose="020B0502020202020204" pitchFamily="34" charset="0"/>
                        </a:rPr>
                        <a:t>30</a:t>
                      </a:r>
                      <a:endParaRPr lang="en-US" sz="1100" b="0" i="0" u="none" strike="noStrike">
                        <a:solidFill>
                          <a:srgbClr val="000000"/>
                        </a:solidFill>
                        <a:effectLst/>
                        <a:latin typeface="Century Gothic" panose="020B0502020202020204" pitchFamily="34" charset="0"/>
                      </a:endParaRPr>
                    </a:p>
                  </a:txBody>
                  <a:tcPr marL="9525" marR="9525" marT="9525" marB="0" anchor="b"/>
                </a:tc>
                <a:tc>
                  <a:txBody>
                    <a:bodyPr/>
                    <a:lstStyle/>
                    <a:p>
                      <a:pPr algn="r" fontAlgn="b"/>
                      <a:r>
                        <a:rPr lang="en-US" sz="1100" u="none" strike="noStrike">
                          <a:effectLst/>
                          <a:latin typeface="Century Gothic" panose="020B0502020202020204" pitchFamily="34" charset="0"/>
                        </a:rPr>
                        <a:t>16</a:t>
                      </a:r>
                      <a:endParaRPr lang="en-US" sz="1100" b="0" i="0" u="none" strike="noStrike">
                        <a:solidFill>
                          <a:srgbClr val="000000"/>
                        </a:solidFill>
                        <a:effectLst/>
                        <a:latin typeface="Century Gothic" panose="020B0502020202020204" pitchFamily="34" charset="0"/>
                      </a:endParaRPr>
                    </a:p>
                  </a:txBody>
                  <a:tcPr marL="9525" marR="9525" marT="9525" marB="0" anchor="b"/>
                </a:tc>
                <a:tc>
                  <a:txBody>
                    <a:bodyPr/>
                    <a:lstStyle/>
                    <a:p>
                      <a:pPr algn="l" fontAlgn="b"/>
                      <a:endParaRPr lang="en-US" sz="1100" b="0" i="0" u="none" strike="noStrike">
                        <a:solidFill>
                          <a:srgbClr val="000000"/>
                        </a:solidFill>
                        <a:effectLst/>
                        <a:latin typeface="Century Gothic" panose="020B0502020202020204" pitchFamily="34" charset="0"/>
                      </a:endParaRPr>
                    </a:p>
                  </a:txBody>
                  <a:tcPr marL="9525" marR="9525" marT="9525" marB="0" anchor="b"/>
                </a:tc>
                <a:extLst>
                  <a:ext uri="{0D108BD9-81ED-4DB2-BD59-A6C34878D82A}">
                    <a16:rowId xmlns:a16="http://schemas.microsoft.com/office/drawing/2014/main" val="2716748523"/>
                  </a:ext>
                </a:extLst>
              </a:tr>
              <a:tr h="203004">
                <a:tc>
                  <a:txBody>
                    <a:bodyPr/>
                    <a:lstStyle/>
                    <a:p>
                      <a:pPr algn="l" fontAlgn="b"/>
                      <a:endParaRPr lang="en-US" sz="1100" b="0" i="0" u="none" strike="noStrike" dirty="0">
                        <a:solidFill>
                          <a:srgbClr val="000000"/>
                        </a:solidFill>
                        <a:effectLst/>
                        <a:latin typeface="Century Gothic" panose="020B0502020202020204" pitchFamily="34" charset="0"/>
                      </a:endParaRPr>
                    </a:p>
                  </a:txBody>
                  <a:tcPr marL="9525" marR="9525" marT="9525" marB="0" anchor="b"/>
                </a:tc>
                <a:tc>
                  <a:txBody>
                    <a:bodyPr/>
                    <a:lstStyle/>
                    <a:p>
                      <a:pPr algn="l" fontAlgn="b"/>
                      <a:r>
                        <a:rPr lang="en-US" sz="1100" u="none" strike="noStrike">
                          <a:effectLst/>
                          <a:latin typeface="Century Gothic" panose="020B0502020202020204" pitchFamily="34" charset="0"/>
                        </a:rPr>
                        <a:t>Landsat-5</a:t>
                      </a:r>
                      <a:endParaRPr lang="en-US" sz="1100" b="0" i="0" u="none" strike="noStrike">
                        <a:solidFill>
                          <a:srgbClr val="000000"/>
                        </a:solidFill>
                        <a:effectLst/>
                        <a:latin typeface="Century Gothic" panose="020B0502020202020204" pitchFamily="34" charset="0"/>
                      </a:endParaRPr>
                    </a:p>
                  </a:txBody>
                  <a:tcPr marL="9525" marR="9525" marT="9525" marB="0" anchor="b"/>
                </a:tc>
                <a:tc>
                  <a:txBody>
                    <a:bodyPr/>
                    <a:lstStyle/>
                    <a:p>
                      <a:pPr algn="l" fontAlgn="b"/>
                      <a:r>
                        <a:rPr lang="en-US" sz="1100" u="none" strike="noStrike">
                          <a:effectLst/>
                          <a:latin typeface="Century Gothic" panose="020B0502020202020204" pitchFamily="34" charset="0"/>
                        </a:rPr>
                        <a:t>1984 - 2013</a:t>
                      </a:r>
                      <a:endParaRPr lang="en-US" sz="1100" b="0" i="0" u="none" strike="noStrike">
                        <a:solidFill>
                          <a:srgbClr val="000000"/>
                        </a:solidFill>
                        <a:effectLst/>
                        <a:latin typeface="Century Gothic" panose="020B0502020202020204" pitchFamily="34" charset="0"/>
                      </a:endParaRPr>
                    </a:p>
                  </a:txBody>
                  <a:tcPr marL="9525" marR="9525" marT="9525" marB="0" anchor="b"/>
                </a:tc>
                <a:tc>
                  <a:txBody>
                    <a:bodyPr/>
                    <a:lstStyle/>
                    <a:p>
                      <a:pPr algn="r" fontAlgn="b"/>
                      <a:r>
                        <a:rPr lang="en-US" sz="1100" u="none" strike="noStrike">
                          <a:effectLst/>
                          <a:latin typeface="Century Gothic" panose="020B0502020202020204" pitchFamily="34" charset="0"/>
                        </a:rPr>
                        <a:t>7</a:t>
                      </a:r>
                      <a:endParaRPr lang="en-US" sz="1100" b="0" i="0" u="none" strike="noStrike">
                        <a:solidFill>
                          <a:srgbClr val="000000"/>
                        </a:solidFill>
                        <a:effectLst/>
                        <a:latin typeface="Century Gothic" panose="020B0502020202020204" pitchFamily="34" charset="0"/>
                      </a:endParaRPr>
                    </a:p>
                  </a:txBody>
                  <a:tcPr marL="9525" marR="9525" marT="9525" marB="0" anchor="b"/>
                </a:tc>
                <a:tc>
                  <a:txBody>
                    <a:bodyPr/>
                    <a:lstStyle/>
                    <a:p>
                      <a:pPr algn="r" fontAlgn="b"/>
                      <a:r>
                        <a:rPr lang="en-US" sz="1100" u="none" strike="noStrike" dirty="0">
                          <a:effectLst/>
                          <a:latin typeface="Century Gothic" panose="020B0502020202020204" pitchFamily="34" charset="0"/>
                        </a:rPr>
                        <a:t>30</a:t>
                      </a:r>
                      <a:endParaRPr lang="en-US" sz="1100" b="0" i="0" u="none" strike="noStrike" dirty="0">
                        <a:solidFill>
                          <a:srgbClr val="000000"/>
                        </a:solidFill>
                        <a:effectLst/>
                        <a:latin typeface="Century Gothic" panose="020B0502020202020204" pitchFamily="34" charset="0"/>
                      </a:endParaRPr>
                    </a:p>
                  </a:txBody>
                  <a:tcPr marL="9525" marR="9525" marT="9525" marB="0" anchor="b"/>
                </a:tc>
                <a:tc>
                  <a:txBody>
                    <a:bodyPr/>
                    <a:lstStyle/>
                    <a:p>
                      <a:pPr algn="r" fontAlgn="b"/>
                      <a:r>
                        <a:rPr lang="en-US" sz="1100" u="none" strike="noStrike">
                          <a:effectLst/>
                          <a:latin typeface="Century Gothic" panose="020B0502020202020204" pitchFamily="34" charset="0"/>
                        </a:rPr>
                        <a:t>16</a:t>
                      </a:r>
                      <a:endParaRPr lang="en-US" sz="1100" b="0" i="0" u="none" strike="noStrike">
                        <a:solidFill>
                          <a:srgbClr val="000000"/>
                        </a:solidFill>
                        <a:effectLst/>
                        <a:latin typeface="Century Gothic" panose="020B0502020202020204" pitchFamily="34" charset="0"/>
                      </a:endParaRPr>
                    </a:p>
                  </a:txBody>
                  <a:tcPr marL="9525" marR="9525" marT="9525" marB="0" anchor="b"/>
                </a:tc>
                <a:tc>
                  <a:txBody>
                    <a:bodyPr/>
                    <a:lstStyle/>
                    <a:p>
                      <a:pPr algn="l" fontAlgn="b"/>
                      <a:endParaRPr lang="en-US" sz="1100" b="0" i="0" u="none" strike="noStrike">
                        <a:solidFill>
                          <a:srgbClr val="000000"/>
                        </a:solidFill>
                        <a:effectLst/>
                        <a:latin typeface="Century Gothic" panose="020B0502020202020204" pitchFamily="34" charset="0"/>
                      </a:endParaRPr>
                    </a:p>
                  </a:txBody>
                  <a:tcPr marL="9525" marR="9525" marT="9525" marB="0" anchor="b"/>
                </a:tc>
                <a:extLst>
                  <a:ext uri="{0D108BD9-81ED-4DB2-BD59-A6C34878D82A}">
                    <a16:rowId xmlns:a16="http://schemas.microsoft.com/office/drawing/2014/main" val="4004260495"/>
                  </a:ext>
                </a:extLst>
              </a:tr>
              <a:tr h="203004">
                <a:tc>
                  <a:txBody>
                    <a:bodyPr/>
                    <a:lstStyle/>
                    <a:p>
                      <a:pPr algn="l" fontAlgn="b"/>
                      <a:endParaRPr lang="en-US" sz="1100" b="0" i="0" u="none" strike="noStrike">
                        <a:solidFill>
                          <a:srgbClr val="000000"/>
                        </a:solidFill>
                        <a:effectLst/>
                        <a:latin typeface="Century Gothic" panose="020B0502020202020204" pitchFamily="34" charset="0"/>
                      </a:endParaRPr>
                    </a:p>
                  </a:txBody>
                  <a:tcPr marL="9525" marR="9525" marT="9525" marB="0" anchor="b"/>
                </a:tc>
                <a:tc>
                  <a:txBody>
                    <a:bodyPr/>
                    <a:lstStyle/>
                    <a:p>
                      <a:pPr algn="l" fontAlgn="b"/>
                      <a:r>
                        <a:rPr lang="en-US" sz="1100" u="none" strike="noStrike">
                          <a:effectLst/>
                          <a:latin typeface="Century Gothic" panose="020B0502020202020204" pitchFamily="34" charset="0"/>
                        </a:rPr>
                        <a:t>Landsat-7</a:t>
                      </a:r>
                      <a:endParaRPr lang="en-US" sz="1100" b="0" i="0" u="none" strike="noStrike">
                        <a:solidFill>
                          <a:srgbClr val="000000"/>
                        </a:solidFill>
                        <a:effectLst/>
                        <a:latin typeface="Century Gothic" panose="020B0502020202020204" pitchFamily="34" charset="0"/>
                      </a:endParaRPr>
                    </a:p>
                  </a:txBody>
                  <a:tcPr marL="9525" marR="9525" marT="9525" marB="0" anchor="b"/>
                </a:tc>
                <a:tc>
                  <a:txBody>
                    <a:bodyPr/>
                    <a:lstStyle/>
                    <a:p>
                      <a:pPr algn="l" fontAlgn="b"/>
                      <a:r>
                        <a:rPr lang="en-US" sz="1100" u="none" strike="noStrike" dirty="0">
                          <a:effectLst/>
                          <a:latin typeface="Century Gothic" panose="020B0502020202020204" pitchFamily="34" charset="0"/>
                        </a:rPr>
                        <a:t>1999 - present</a:t>
                      </a:r>
                      <a:endParaRPr lang="en-US" sz="1100" b="0" i="0" u="none" strike="noStrike" dirty="0">
                        <a:solidFill>
                          <a:srgbClr val="000000"/>
                        </a:solidFill>
                        <a:effectLst/>
                        <a:latin typeface="Century Gothic" panose="020B0502020202020204" pitchFamily="34" charset="0"/>
                      </a:endParaRPr>
                    </a:p>
                  </a:txBody>
                  <a:tcPr marL="9525" marR="9525" marT="9525" marB="0" anchor="b"/>
                </a:tc>
                <a:tc>
                  <a:txBody>
                    <a:bodyPr/>
                    <a:lstStyle/>
                    <a:p>
                      <a:pPr algn="r" fontAlgn="b"/>
                      <a:r>
                        <a:rPr lang="en-US" sz="1100" u="none" strike="noStrike">
                          <a:effectLst/>
                          <a:latin typeface="Century Gothic" panose="020B0502020202020204" pitchFamily="34" charset="0"/>
                        </a:rPr>
                        <a:t>8</a:t>
                      </a:r>
                      <a:endParaRPr lang="en-US" sz="1100" b="0" i="0" u="none" strike="noStrike">
                        <a:solidFill>
                          <a:srgbClr val="000000"/>
                        </a:solidFill>
                        <a:effectLst/>
                        <a:latin typeface="Century Gothic" panose="020B0502020202020204" pitchFamily="34" charset="0"/>
                      </a:endParaRPr>
                    </a:p>
                  </a:txBody>
                  <a:tcPr marL="9525" marR="9525" marT="9525" marB="0" anchor="b"/>
                </a:tc>
                <a:tc>
                  <a:txBody>
                    <a:bodyPr/>
                    <a:lstStyle/>
                    <a:p>
                      <a:pPr algn="r" fontAlgn="b"/>
                      <a:r>
                        <a:rPr lang="en-US" sz="1100" u="none" strike="noStrike">
                          <a:effectLst/>
                          <a:latin typeface="Century Gothic" panose="020B0502020202020204" pitchFamily="34" charset="0"/>
                        </a:rPr>
                        <a:t>30</a:t>
                      </a:r>
                      <a:endParaRPr lang="en-US" sz="1100" b="0" i="0" u="none" strike="noStrike">
                        <a:solidFill>
                          <a:srgbClr val="000000"/>
                        </a:solidFill>
                        <a:effectLst/>
                        <a:latin typeface="Century Gothic" panose="020B0502020202020204" pitchFamily="34" charset="0"/>
                      </a:endParaRPr>
                    </a:p>
                  </a:txBody>
                  <a:tcPr marL="9525" marR="9525" marT="9525" marB="0" anchor="b"/>
                </a:tc>
                <a:tc>
                  <a:txBody>
                    <a:bodyPr/>
                    <a:lstStyle/>
                    <a:p>
                      <a:pPr algn="r" fontAlgn="b"/>
                      <a:r>
                        <a:rPr lang="en-US" sz="1100" u="none" strike="noStrike">
                          <a:effectLst/>
                          <a:latin typeface="Century Gothic" panose="020B0502020202020204" pitchFamily="34" charset="0"/>
                        </a:rPr>
                        <a:t>16</a:t>
                      </a:r>
                      <a:endParaRPr lang="en-US" sz="1100" b="0" i="0" u="none" strike="noStrike">
                        <a:solidFill>
                          <a:srgbClr val="000000"/>
                        </a:solidFill>
                        <a:effectLst/>
                        <a:latin typeface="Century Gothic" panose="020B0502020202020204" pitchFamily="34" charset="0"/>
                      </a:endParaRPr>
                    </a:p>
                  </a:txBody>
                  <a:tcPr marL="9525" marR="9525" marT="9525" marB="0" anchor="b"/>
                </a:tc>
                <a:tc>
                  <a:txBody>
                    <a:bodyPr/>
                    <a:lstStyle/>
                    <a:p>
                      <a:pPr algn="l" fontAlgn="b"/>
                      <a:endParaRPr lang="en-US" sz="1100" b="0" i="0" u="none" strike="noStrike">
                        <a:solidFill>
                          <a:srgbClr val="000000"/>
                        </a:solidFill>
                        <a:effectLst/>
                        <a:latin typeface="Century Gothic" panose="020B0502020202020204" pitchFamily="34" charset="0"/>
                      </a:endParaRPr>
                    </a:p>
                  </a:txBody>
                  <a:tcPr marL="9525" marR="9525" marT="9525" marB="0" anchor="b"/>
                </a:tc>
                <a:extLst>
                  <a:ext uri="{0D108BD9-81ED-4DB2-BD59-A6C34878D82A}">
                    <a16:rowId xmlns:a16="http://schemas.microsoft.com/office/drawing/2014/main" val="2054822473"/>
                  </a:ext>
                </a:extLst>
              </a:tr>
              <a:tr h="225538">
                <a:tc>
                  <a:txBody>
                    <a:bodyPr/>
                    <a:lstStyle/>
                    <a:p>
                      <a:pPr algn="l" fontAlgn="b"/>
                      <a:endParaRPr lang="en-US" sz="1100" b="0" i="0" u="none" strike="noStrike">
                        <a:solidFill>
                          <a:srgbClr val="000000"/>
                        </a:solidFill>
                        <a:effectLst/>
                        <a:latin typeface="Century Gothic" panose="020B0502020202020204" pitchFamily="34" charset="0"/>
                      </a:endParaRPr>
                    </a:p>
                  </a:txBody>
                  <a:tcPr marL="9525" marR="9525" marT="9525" marB="0" anchor="b"/>
                </a:tc>
                <a:tc>
                  <a:txBody>
                    <a:bodyPr/>
                    <a:lstStyle/>
                    <a:p>
                      <a:pPr algn="l" fontAlgn="b"/>
                      <a:r>
                        <a:rPr lang="en-US" sz="1100" u="none" strike="noStrike">
                          <a:effectLst/>
                          <a:latin typeface="Century Gothic" panose="020B0502020202020204" pitchFamily="34" charset="0"/>
                        </a:rPr>
                        <a:t>Landsat-8</a:t>
                      </a:r>
                      <a:endParaRPr lang="en-US" sz="1100" b="0" i="0" u="none" strike="noStrike">
                        <a:solidFill>
                          <a:srgbClr val="000000"/>
                        </a:solidFill>
                        <a:effectLst/>
                        <a:latin typeface="Century Gothic" panose="020B0502020202020204" pitchFamily="34" charset="0"/>
                      </a:endParaRPr>
                    </a:p>
                  </a:txBody>
                  <a:tcPr marL="9525" marR="9525" marT="9525" marB="0" anchor="b"/>
                </a:tc>
                <a:tc>
                  <a:txBody>
                    <a:bodyPr/>
                    <a:lstStyle/>
                    <a:p>
                      <a:pPr algn="l" fontAlgn="b"/>
                      <a:r>
                        <a:rPr lang="en-US" sz="1100" u="none" strike="noStrike" dirty="0">
                          <a:effectLst/>
                          <a:latin typeface="Century Gothic" panose="020B0502020202020204" pitchFamily="34" charset="0"/>
                        </a:rPr>
                        <a:t>2013 - present</a:t>
                      </a:r>
                      <a:endParaRPr lang="en-US" sz="1100" b="0" i="0" u="none" strike="noStrike" dirty="0">
                        <a:solidFill>
                          <a:srgbClr val="000000"/>
                        </a:solidFill>
                        <a:effectLst/>
                        <a:latin typeface="Century Gothic" panose="020B0502020202020204" pitchFamily="34" charset="0"/>
                      </a:endParaRPr>
                    </a:p>
                  </a:txBody>
                  <a:tcPr marL="9525" marR="9525" marT="9525" marB="0" anchor="b"/>
                </a:tc>
                <a:tc>
                  <a:txBody>
                    <a:bodyPr/>
                    <a:lstStyle/>
                    <a:p>
                      <a:pPr algn="r" fontAlgn="b"/>
                      <a:r>
                        <a:rPr lang="en-US" sz="1100" u="none" strike="noStrike" dirty="0">
                          <a:effectLst/>
                          <a:latin typeface="Century Gothic" panose="020B0502020202020204" pitchFamily="34" charset="0"/>
                        </a:rPr>
                        <a:t>9</a:t>
                      </a:r>
                      <a:endParaRPr lang="en-US" sz="1100" b="0" i="0" u="none" strike="noStrike" dirty="0">
                        <a:solidFill>
                          <a:srgbClr val="000000"/>
                        </a:solidFill>
                        <a:effectLst/>
                        <a:latin typeface="Century Gothic" panose="020B0502020202020204" pitchFamily="34" charset="0"/>
                      </a:endParaRPr>
                    </a:p>
                  </a:txBody>
                  <a:tcPr marL="9525" marR="9525" marT="9525" marB="0" anchor="b"/>
                </a:tc>
                <a:tc>
                  <a:txBody>
                    <a:bodyPr/>
                    <a:lstStyle/>
                    <a:p>
                      <a:pPr algn="r" fontAlgn="b"/>
                      <a:r>
                        <a:rPr lang="en-US" sz="1100" u="none" strike="noStrike">
                          <a:effectLst/>
                          <a:latin typeface="Century Gothic" panose="020B0502020202020204" pitchFamily="34" charset="0"/>
                        </a:rPr>
                        <a:t>30</a:t>
                      </a:r>
                      <a:endParaRPr lang="en-US" sz="1100" b="0" i="0" u="none" strike="noStrike">
                        <a:solidFill>
                          <a:srgbClr val="000000"/>
                        </a:solidFill>
                        <a:effectLst/>
                        <a:latin typeface="Century Gothic" panose="020B0502020202020204" pitchFamily="34" charset="0"/>
                      </a:endParaRPr>
                    </a:p>
                  </a:txBody>
                  <a:tcPr marL="9525" marR="9525" marT="9525" marB="0" anchor="b"/>
                </a:tc>
                <a:tc>
                  <a:txBody>
                    <a:bodyPr/>
                    <a:lstStyle/>
                    <a:p>
                      <a:pPr algn="r" fontAlgn="b"/>
                      <a:r>
                        <a:rPr lang="en-US" sz="1100" u="none" strike="noStrike">
                          <a:effectLst/>
                          <a:latin typeface="Century Gothic" panose="020B0502020202020204" pitchFamily="34" charset="0"/>
                        </a:rPr>
                        <a:t>16</a:t>
                      </a:r>
                      <a:endParaRPr lang="en-US" sz="1100" b="0" i="0" u="none" strike="noStrike">
                        <a:solidFill>
                          <a:srgbClr val="000000"/>
                        </a:solidFill>
                        <a:effectLst/>
                        <a:latin typeface="Century Gothic" panose="020B0502020202020204" pitchFamily="34" charset="0"/>
                      </a:endParaRPr>
                    </a:p>
                  </a:txBody>
                  <a:tcPr marL="9525" marR="9525" marT="9525" marB="0" anchor="b"/>
                </a:tc>
                <a:tc>
                  <a:txBody>
                    <a:bodyPr/>
                    <a:lstStyle/>
                    <a:p>
                      <a:pPr algn="l" fontAlgn="b"/>
                      <a:endParaRPr lang="en-US" sz="1100" b="0" i="0" u="none" strike="noStrike">
                        <a:solidFill>
                          <a:srgbClr val="000000"/>
                        </a:solidFill>
                        <a:effectLst/>
                        <a:latin typeface="Century Gothic" panose="020B0502020202020204" pitchFamily="34" charset="0"/>
                      </a:endParaRPr>
                    </a:p>
                  </a:txBody>
                  <a:tcPr marL="9525" marR="9525" marT="9525" marB="0" anchor="b"/>
                </a:tc>
                <a:extLst>
                  <a:ext uri="{0D108BD9-81ED-4DB2-BD59-A6C34878D82A}">
                    <a16:rowId xmlns:a16="http://schemas.microsoft.com/office/drawing/2014/main" val="1013098727"/>
                  </a:ext>
                </a:extLst>
              </a:tr>
              <a:tr h="546081">
                <a:tc>
                  <a:txBody>
                    <a:bodyPr/>
                    <a:lstStyle/>
                    <a:p>
                      <a:pPr algn="l" fontAlgn="b"/>
                      <a:r>
                        <a:rPr lang="en-US" sz="1100" u="none" strike="noStrike" dirty="0">
                          <a:effectLst/>
                          <a:latin typeface="Century Gothic" panose="020B0502020202020204" pitchFamily="34" charset="0"/>
                        </a:rPr>
                        <a:t>MODIS</a:t>
                      </a:r>
                      <a:endParaRPr lang="en-US" sz="1100" b="0" i="0" u="none" strike="noStrike" dirty="0">
                        <a:solidFill>
                          <a:srgbClr val="000000"/>
                        </a:solidFill>
                        <a:effectLst/>
                        <a:latin typeface="Century Gothic" panose="020B0502020202020204" pitchFamily="34" charset="0"/>
                      </a:endParaRPr>
                    </a:p>
                  </a:txBody>
                  <a:tcPr marL="9525" marR="9525" marT="9525" marB="0" anchor="b"/>
                </a:tc>
                <a:tc>
                  <a:txBody>
                    <a:bodyPr/>
                    <a:lstStyle/>
                    <a:p>
                      <a:pPr algn="l" fontAlgn="b"/>
                      <a:endParaRPr lang="en-US" sz="1100" b="0" i="0" u="none" strike="noStrike">
                        <a:solidFill>
                          <a:srgbClr val="000000"/>
                        </a:solidFill>
                        <a:effectLst/>
                        <a:latin typeface="Century Gothic" panose="020B0502020202020204" pitchFamily="34" charset="0"/>
                      </a:endParaRPr>
                    </a:p>
                  </a:txBody>
                  <a:tcPr marL="9525" marR="9525" marT="9525" marB="0" anchor="b"/>
                </a:tc>
                <a:tc>
                  <a:txBody>
                    <a:bodyPr/>
                    <a:lstStyle/>
                    <a:p>
                      <a:pPr algn="l" fontAlgn="b"/>
                      <a:r>
                        <a:rPr lang="en-US" sz="1100" u="none" strike="noStrike">
                          <a:effectLst/>
                          <a:latin typeface="Century Gothic" panose="020B0502020202020204" pitchFamily="34" charset="0"/>
                        </a:rPr>
                        <a:t>1999/2002</a:t>
                      </a:r>
                      <a:endParaRPr lang="en-US" sz="1100" b="0" i="0" u="none" strike="noStrike">
                        <a:solidFill>
                          <a:srgbClr val="000000"/>
                        </a:solidFill>
                        <a:effectLst/>
                        <a:latin typeface="Century Gothic" panose="020B0502020202020204" pitchFamily="34" charset="0"/>
                      </a:endParaRPr>
                    </a:p>
                  </a:txBody>
                  <a:tcPr marL="9525" marR="9525" marT="9525" marB="0" anchor="b"/>
                </a:tc>
                <a:tc>
                  <a:txBody>
                    <a:bodyPr/>
                    <a:lstStyle/>
                    <a:p>
                      <a:pPr algn="r" fontAlgn="b"/>
                      <a:r>
                        <a:rPr lang="en-US" sz="1100" u="none" strike="noStrike" dirty="0">
                          <a:effectLst/>
                          <a:latin typeface="Century Gothic" panose="020B0502020202020204" pitchFamily="34" charset="0"/>
                        </a:rPr>
                        <a:t>36</a:t>
                      </a:r>
                      <a:endParaRPr lang="en-US" sz="1100" b="0" i="0" u="none" strike="noStrike" dirty="0">
                        <a:solidFill>
                          <a:srgbClr val="000000"/>
                        </a:solidFill>
                        <a:effectLst/>
                        <a:latin typeface="Century Gothic" panose="020B0502020202020204" pitchFamily="34" charset="0"/>
                      </a:endParaRPr>
                    </a:p>
                  </a:txBody>
                  <a:tcPr marL="9525" marR="9525" marT="9525" marB="0" anchor="b"/>
                </a:tc>
                <a:tc>
                  <a:txBody>
                    <a:bodyPr/>
                    <a:lstStyle/>
                    <a:p>
                      <a:pPr algn="r" fontAlgn="b"/>
                      <a:r>
                        <a:rPr lang="en-US" sz="1100" u="none" strike="noStrike">
                          <a:effectLst/>
                          <a:latin typeface="Century Gothic" panose="020B0502020202020204" pitchFamily="34" charset="0"/>
                        </a:rPr>
                        <a:t>250/500/1000</a:t>
                      </a:r>
                      <a:endParaRPr lang="en-US" sz="1100" b="0" i="0" u="none" strike="noStrike">
                        <a:solidFill>
                          <a:srgbClr val="000000"/>
                        </a:solidFill>
                        <a:effectLst/>
                        <a:latin typeface="Century Gothic" panose="020B0502020202020204" pitchFamily="34" charset="0"/>
                      </a:endParaRPr>
                    </a:p>
                  </a:txBody>
                  <a:tcPr marL="9525" marR="9525" marT="9525" marB="0" anchor="b"/>
                </a:tc>
                <a:tc>
                  <a:txBody>
                    <a:bodyPr/>
                    <a:lstStyle/>
                    <a:p>
                      <a:pPr algn="r" fontAlgn="b"/>
                      <a:r>
                        <a:rPr lang="en-US" sz="1100" u="none" strike="noStrike">
                          <a:effectLst/>
                          <a:latin typeface="Century Gothic" panose="020B0502020202020204" pitchFamily="34" charset="0"/>
                        </a:rPr>
                        <a:t>16</a:t>
                      </a:r>
                      <a:endParaRPr lang="en-US" sz="1100" b="0" i="0" u="none" strike="noStrike">
                        <a:solidFill>
                          <a:srgbClr val="000000"/>
                        </a:solidFill>
                        <a:effectLst/>
                        <a:latin typeface="Century Gothic" panose="020B0502020202020204" pitchFamily="34" charset="0"/>
                      </a:endParaRPr>
                    </a:p>
                  </a:txBody>
                  <a:tcPr marL="9525" marR="9525" marT="9525" marB="0" anchor="b"/>
                </a:tc>
                <a:tc>
                  <a:txBody>
                    <a:bodyPr/>
                    <a:lstStyle/>
                    <a:p>
                      <a:pPr algn="l" fontAlgn="b"/>
                      <a:r>
                        <a:rPr lang="en-US" sz="1100" u="none" strike="noStrike" dirty="0">
                          <a:effectLst/>
                          <a:latin typeface="Century Gothic" panose="020B0502020202020204" pitchFamily="34" charset="0"/>
                        </a:rPr>
                        <a:t>Aqua &amp; Terra satellites</a:t>
                      </a:r>
                      <a:endParaRPr lang="en-US" sz="1100" b="0" i="0" u="none" strike="noStrike" dirty="0">
                        <a:solidFill>
                          <a:srgbClr val="000000"/>
                        </a:solidFill>
                        <a:effectLst/>
                        <a:latin typeface="Century Gothic" panose="020B0502020202020204" pitchFamily="34" charset="0"/>
                      </a:endParaRPr>
                    </a:p>
                  </a:txBody>
                  <a:tcPr marL="9525" marR="9525" marT="9525" marB="0" anchor="b"/>
                </a:tc>
                <a:extLst>
                  <a:ext uri="{0D108BD9-81ED-4DB2-BD59-A6C34878D82A}">
                    <a16:rowId xmlns:a16="http://schemas.microsoft.com/office/drawing/2014/main" val="4177291543"/>
                  </a:ext>
                </a:extLst>
              </a:tr>
              <a:tr h="546081">
                <a:tc>
                  <a:txBody>
                    <a:bodyPr/>
                    <a:lstStyle/>
                    <a:p>
                      <a:pPr algn="l" fontAlgn="b"/>
                      <a:r>
                        <a:rPr lang="en-US" sz="1100" u="none" strike="noStrike">
                          <a:effectLst/>
                          <a:latin typeface="Century Gothic" panose="020B0502020202020204" pitchFamily="34" charset="0"/>
                        </a:rPr>
                        <a:t>AVHRR</a:t>
                      </a:r>
                      <a:endParaRPr lang="en-US" sz="1100" b="0" i="0" u="none" strike="noStrike">
                        <a:solidFill>
                          <a:srgbClr val="000000"/>
                        </a:solidFill>
                        <a:effectLst/>
                        <a:latin typeface="Century Gothic" panose="020B0502020202020204" pitchFamily="34" charset="0"/>
                      </a:endParaRPr>
                    </a:p>
                  </a:txBody>
                  <a:tcPr marL="9525" marR="9525" marT="9525" marB="0" anchor="b"/>
                </a:tc>
                <a:tc>
                  <a:txBody>
                    <a:bodyPr/>
                    <a:lstStyle/>
                    <a:p>
                      <a:pPr algn="l" fontAlgn="b"/>
                      <a:endParaRPr lang="en-US" sz="1100" b="0" i="0" u="none" strike="noStrike">
                        <a:solidFill>
                          <a:srgbClr val="000000"/>
                        </a:solidFill>
                        <a:effectLst/>
                        <a:latin typeface="Century Gothic" panose="020B0502020202020204" pitchFamily="34" charset="0"/>
                      </a:endParaRPr>
                    </a:p>
                  </a:txBody>
                  <a:tcPr marL="9525" marR="9525" marT="9525" marB="0" anchor="b"/>
                </a:tc>
                <a:tc>
                  <a:txBody>
                    <a:bodyPr/>
                    <a:lstStyle/>
                    <a:p>
                      <a:pPr algn="l" fontAlgn="b"/>
                      <a:r>
                        <a:rPr lang="en-US" sz="1100" u="none" strike="noStrike" dirty="0">
                          <a:effectLst/>
                          <a:latin typeface="Century Gothic" panose="020B0502020202020204" pitchFamily="34" charset="0"/>
                        </a:rPr>
                        <a:t>1978 - present</a:t>
                      </a:r>
                      <a:endParaRPr lang="en-US" sz="1100" b="0" i="0" u="none" strike="noStrike" dirty="0">
                        <a:solidFill>
                          <a:srgbClr val="000000"/>
                        </a:solidFill>
                        <a:effectLst/>
                        <a:latin typeface="Century Gothic" panose="020B0502020202020204" pitchFamily="34" charset="0"/>
                      </a:endParaRPr>
                    </a:p>
                  </a:txBody>
                  <a:tcPr marL="9525" marR="9525" marT="9525" marB="0" anchor="b"/>
                </a:tc>
                <a:tc>
                  <a:txBody>
                    <a:bodyPr/>
                    <a:lstStyle/>
                    <a:p>
                      <a:pPr algn="r" fontAlgn="b"/>
                      <a:r>
                        <a:rPr lang="en-US" sz="1100" u="none" strike="noStrike">
                          <a:effectLst/>
                          <a:latin typeface="Century Gothic" panose="020B0502020202020204" pitchFamily="34" charset="0"/>
                        </a:rPr>
                        <a:t>6</a:t>
                      </a:r>
                      <a:endParaRPr lang="en-US" sz="1100" b="0" i="0" u="none" strike="noStrike">
                        <a:solidFill>
                          <a:srgbClr val="000000"/>
                        </a:solidFill>
                        <a:effectLst/>
                        <a:latin typeface="Century Gothic" panose="020B0502020202020204" pitchFamily="34" charset="0"/>
                      </a:endParaRPr>
                    </a:p>
                  </a:txBody>
                  <a:tcPr marL="9525" marR="9525" marT="9525" marB="0" anchor="b"/>
                </a:tc>
                <a:tc>
                  <a:txBody>
                    <a:bodyPr/>
                    <a:lstStyle/>
                    <a:p>
                      <a:pPr algn="r" fontAlgn="b"/>
                      <a:r>
                        <a:rPr lang="en-US" sz="1100" u="none" strike="noStrike" dirty="0">
                          <a:effectLst/>
                          <a:latin typeface="Century Gothic" panose="020B0502020202020204" pitchFamily="34" charset="0"/>
                        </a:rPr>
                        <a:t>1100</a:t>
                      </a:r>
                      <a:endParaRPr lang="en-US" sz="1100" b="0" i="0" u="none" strike="noStrike" dirty="0">
                        <a:solidFill>
                          <a:srgbClr val="000000"/>
                        </a:solidFill>
                        <a:effectLst/>
                        <a:latin typeface="Century Gothic" panose="020B0502020202020204" pitchFamily="34" charset="0"/>
                      </a:endParaRPr>
                    </a:p>
                  </a:txBody>
                  <a:tcPr marL="9525" marR="9525" marT="9525" marB="0" anchor="b"/>
                </a:tc>
                <a:tc>
                  <a:txBody>
                    <a:bodyPr/>
                    <a:lstStyle/>
                    <a:p>
                      <a:pPr algn="r" fontAlgn="b"/>
                      <a:r>
                        <a:rPr lang="en-US" sz="1100" u="none" strike="noStrike">
                          <a:effectLst/>
                          <a:latin typeface="Century Gothic" panose="020B0502020202020204" pitchFamily="34" charset="0"/>
                        </a:rPr>
                        <a:t>1</a:t>
                      </a:r>
                      <a:endParaRPr lang="en-US" sz="1100" b="0" i="0" u="none" strike="noStrike">
                        <a:solidFill>
                          <a:srgbClr val="000000"/>
                        </a:solidFill>
                        <a:effectLst/>
                        <a:latin typeface="Century Gothic" panose="020B0502020202020204" pitchFamily="34" charset="0"/>
                      </a:endParaRPr>
                    </a:p>
                  </a:txBody>
                  <a:tcPr marL="9525" marR="9525" marT="9525" marB="0" anchor="b"/>
                </a:tc>
                <a:tc>
                  <a:txBody>
                    <a:bodyPr/>
                    <a:lstStyle/>
                    <a:p>
                      <a:pPr algn="l" fontAlgn="b"/>
                      <a:r>
                        <a:rPr lang="en-US" sz="1100" u="none" strike="noStrike">
                          <a:effectLst/>
                          <a:latin typeface="Century Gothic" panose="020B0502020202020204" pitchFamily="34" charset="0"/>
                        </a:rPr>
                        <a:t>over 19 satellites over time</a:t>
                      </a:r>
                      <a:endParaRPr lang="en-US" sz="1100" b="0" i="0" u="none" strike="noStrike">
                        <a:solidFill>
                          <a:srgbClr val="000000"/>
                        </a:solidFill>
                        <a:effectLst/>
                        <a:latin typeface="Century Gothic" panose="020B0502020202020204" pitchFamily="34" charset="0"/>
                      </a:endParaRPr>
                    </a:p>
                  </a:txBody>
                  <a:tcPr marL="9525" marR="9525" marT="9525" marB="0" anchor="b"/>
                </a:tc>
                <a:extLst>
                  <a:ext uri="{0D108BD9-81ED-4DB2-BD59-A6C34878D82A}">
                    <a16:rowId xmlns:a16="http://schemas.microsoft.com/office/drawing/2014/main" val="1771669412"/>
                  </a:ext>
                </a:extLst>
              </a:tr>
              <a:tr h="203004">
                <a:tc>
                  <a:txBody>
                    <a:bodyPr/>
                    <a:lstStyle/>
                    <a:p>
                      <a:pPr algn="l" fontAlgn="b"/>
                      <a:r>
                        <a:rPr lang="en-US" sz="1100" u="none" strike="noStrike">
                          <a:effectLst/>
                          <a:latin typeface="Century Gothic" panose="020B0502020202020204" pitchFamily="34" charset="0"/>
                        </a:rPr>
                        <a:t>Spot - ProbaV-Sentinel-3</a:t>
                      </a:r>
                      <a:endParaRPr lang="en-US" sz="1100" b="0" i="0" u="none" strike="noStrike">
                        <a:solidFill>
                          <a:srgbClr val="000000"/>
                        </a:solidFill>
                        <a:effectLst/>
                        <a:latin typeface="Century Gothic" panose="020B0502020202020204" pitchFamily="34" charset="0"/>
                      </a:endParaRPr>
                    </a:p>
                  </a:txBody>
                  <a:tcPr marL="9525" marR="9525" marT="9525" marB="0" anchor="b"/>
                </a:tc>
                <a:tc>
                  <a:txBody>
                    <a:bodyPr/>
                    <a:lstStyle/>
                    <a:p>
                      <a:pPr algn="l" fontAlgn="b"/>
                      <a:r>
                        <a:rPr lang="en-US" sz="1100" u="none" strike="noStrike">
                          <a:effectLst/>
                          <a:latin typeface="Century Gothic" panose="020B0502020202020204" pitchFamily="34" charset="0"/>
                        </a:rPr>
                        <a:t>Sport VGT</a:t>
                      </a:r>
                      <a:endParaRPr lang="en-US" sz="1100" b="0" i="0" u="none" strike="noStrike">
                        <a:solidFill>
                          <a:srgbClr val="000000"/>
                        </a:solidFill>
                        <a:effectLst/>
                        <a:latin typeface="Century Gothic" panose="020B0502020202020204" pitchFamily="34" charset="0"/>
                      </a:endParaRPr>
                    </a:p>
                  </a:txBody>
                  <a:tcPr marL="9525" marR="9525" marT="9525" marB="0" anchor="b"/>
                </a:tc>
                <a:tc>
                  <a:txBody>
                    <a:bodyPr/>
                    <a:lstStyle/>
                    <a:p>
                      <a:pPr algn="l" fontAlgn="b"/>
                      <a:r>
                        <a:rPr lang="en-US" sz="1100" u="none" strike="noStrike">
                          <a:effectLst/>
                          <a:latin typeface="Century Gothic" panose="020B0502020202020204" pitchFamily="34" charset="0"/>
                        </a:rPr>
                        <a:t>1998 - 2014</a:t>
                      </a:r>
                      <a:endParaRPr lang="en-US" sz="1100" b="0" i="0" u="none" strike="noStrike">
                        <a:solidFill>
                          <a:srgbClr val="000000"/>
                        </a:solidFill>
                        <a:effectLst/>
                        <a:latin typeface="Century Gothic" panose="020B0502020202020204" pitchFamily="34" charset="0"/>
                      </a:endParaRPr>
                    </a:p>
                  </a:txBody>
                  <a:tcPr marL="9525" marR="9525" marT="9525" marB="0" anchor="b"/>
                </a:tc>
                <a:tc>
                  <a:txBody>
                    <a:bodyPr/>
                    <a:lstStyle/>
                    <a:p>
                      <a:pPr algn="r" fontAlgn="b"/>
                      <a:r>
                        <a:rPr lang="en-US" sz="1100" u="none" strike="noStrike">
                          <a:effectLst/>
                          <a:latin typeface="Century Gothic" panose="020B0502020202020204" pitchFamily="34" charset="0"/>
                        </a:rPr>
                        <a:t>4</a:t>
                      </a:r>
                      <a:endParaRPr lang="en-US" sz="1100" b="0" i="0" u="none" strike="noStrike">
                        <a:solidFill>
                          <a:srgbClr val="000000"/>
                        </a:solidFill>
                        <a:effectLst/>
                        <a:latin typeface="Century Gothic" panose="020B0502020202020204" pitchFamily="34" charset="0"/>
                      </a:endParaRPr>
                    </a:p>
                  </a:txBody>
                  <a:tcPr marL="9525" marR="9525" marT="9525" marB="0" anchor="b"/>
                </a:tc>
                <a:tc>
                  <a:txBody>
                    <a:bodyPr/>
                    <a:lstStyle/>
                    <a:p>
                      <a:pPr algn="r" fontAlgn="b"/>
                      <a:r>
                        <a:rPr lang="en-US" sz="1100" u="none" strike="noStrike" dirty="0">
                          <a:effectLst/>
                          <a:latin typeface="Century Gothic" panose="020B0502020202020204" pitchFamily="34" charset="0"/>
                        </a:rPr>
                        <a:t>1150</a:t>
                      </a:r>
                      <a:endParaRPr lang="en-US" sz="1100" b="0" i="0" u="none" strike="noStrike" dirty="0">
                        <a:solidFill>
                          <a:srgbClr val="000000"/>
                        </a:solidFill>
                        <a:effectLst/>
                        <a:latin typeface="Century Gothic" panose="020B0502020202020204" pitchFamily="34" charset="0"/>
                      </a:endParaRPr>
                    </a:p>
                  </a:txBody>
                  <a:tcPr marL="9525" marR="9525" marT="9525" marB="0" anchor="b"/>
                </a:tc>
                <a:tc>
                  <a:txBody>
                    <a:bodyPr/>
                    <a:lstStyle/>
                    <a:p>
                      <a:pPr algn="r" fontAlgn="b"/>
                      <a:r>
                        <a:rPr lang="en-US" sz="1100" u="none" strike="noStrike">
                          <a:effectLst/>
                          <a:latin typeface="Century Gothic" panose="020B0502020202020204" pitchFamily="34" charset="0"/>
                        </a:rPr>
                        <a:t>2</a:t>
                      </a:r>
                      <a:endParaRPr lang="en-US" sz="1100" b="0" i="0" u="none" strike="noStrike">
                        <a:solidFill>
                          <a:srgbClr val="000000"/>
                        </a:solidFill>
                        <a:effectLst/>
                        <a:latin typeface="Century Gothic" panose="020B0502020202020204" pitchFamily="34" charset="0"/>
                      </a:endParaRPr>
                    </a:p>
                  </a:txBody>
                  <a:tcPr marL="9525" marR="9525" marT="9525" marB="0" anchor="b"/>
                </a:tc>
                <a:tc>
                  <a:txBody>
                    <a:bodyPr/>
                    <a:lstStyle/>
                    <a:p>
                      <a:pPr algn="l" fontAlgn="b"/>
                      <a:endParaRPr lang="en-US" sz="1100" b="0" i="0" u="none" strike="noStrike">
                        <a:solidFill>
                          <a:srgbClr val="000000"/>
                        </a:solidFill>
                        <a:effectLst/>
                        <a:latin typeface="Century Gothic" panose="020B0502020202020204" pitchFamily="34" charset="0"/>
                      </a:endParaRPr>
                    </a:p>
                  </a:txBody>
                  <a:tcPr marL="9525" marR="9525" marT="9525" marB="0" anchor="b"/>
                </a:tc>
                <a:extLst>
                  <a:ext uri="{0D108BD9-81ED-4DB2-BD59-A6C34878D82A}">
                    <a16:rowId xmlns:a16="http://schemas.microsoft.com/office/drawing/2014/main" val="1095599122"/>
                  </a:ext>
                </a:extLst>
              </a:tr>
              <a:tr h="203004">
                <a:tc>
                  <a:txBody>
                    <a:bodyPr/>
                    <a:lstStyle/>
                    <a:p>
                      <a:pPr algn="l" fontAlgn="b"/>
                      <a:endParaRPr lang="en-US" sz="1100" b="0" i="0" u="none" strike="noStrike">
                        <a:solidFill>
                          <a:srgbClr val="000000"/>
                        </a:solidFill>
                        <a:effectLst/>
                        <a:latin typeface="Century Gothic" panose="020B0502020202020204" pitchFamily="34" charset="0"/>
                      </a:endParaRPr>
                    </a:p>
                  </a:txBody>
                  <a:tcPr marL="9525" marR="9525" marT="9525" marB="0" anchor="b"/>
                </a:tc>
                <a:tc>
                  <a:txBody>
                    <a:bodyPr/>
                    <a:lstStyle/>
                    <a:p>
                      <a:pPr algn="l" fontAlgn="b"/>
                      <a:r>
                        <a:rPr lang="en-US" sz="1100" u="none" strike="noStrike">
                          <a:effectLst/>
                          <a:latin typeface="Century Gothic" panose="020B0502020202020204" pitchFamily="34" charset="0"/>
                        </a:rPr>
                        <a:t>Proba-V</a:t>
                      </a:r>
                      <a:endParaRPr lang="en-US" sz="1100" b="0" i="0" u="none" strike="noStrike">
                        <a:solidFill>
                          <a:srgbClr val="000000"/>
                        </a:solidFill>
                        <a:effectLst/>
                        <a:latin typeface="Century Gothic" panose="020B0502020202020204" pitchFamily="34" charset="0"/>
                      </a:endParaRPr>
                    </a:p>
                  </a:txBody>
                  <a:tcPr marL="9525" marR="9525" marT="9525" marB="0" anchor="b"/>
                </a:tc>
                <a:tc>
                  <a:txBody>
                    <a:bodyPr/>
                    <a:lstStyle/>
                    <a:p>
                      <a:pPr algn="l" fontAlgn="b"/>
                      <a:r>
                        <a:rPr lang="en-US" sz="1100" u="none" strike="noStrike">
                          <a:effectLst/>
                          <a:latin typeface="Century Gothic" panose="020B0502020202020204" pitchFamily="34" charset="0"/>
                        </a:rPr>
                        <a:t>2013 - 2021</a:t>
                      </a:r>
                      <a:endParaRPr lang="en-US" sz="1100" b="0" i="0" u="none" strike="noStrike">
                        <a:solidFill>
                          <a:srgbClr val="000000"/>
                        </a:solidFill>
                        <a:effectLst/>
                        <a:latin typeface="Century Gothic" panose="020B0502020202020204" pitchFamily="34" charset="0"/>
                      </a:endParaRPr>
                    </a:p>
                  </a:txBody>
                  <a:tcPr marL="9525" marR="9525" marT="9525" marB="0" anchor="b"/>
                </a:tc>
                <a:tc>
                  <a:txBody>
                    <a:bodyPr/>
                    <a:lstStyle/>
                    <a:p>
                      <a:pPr algn="r" fontAlgn="b"/>
                      <a:r>
                        <a:rPr lang="en-US" sz="1100" u="none" strike="noStrike">
                          <a:effectLst/>
                          <a:latin typeface="Century Gothic" panose="020B0502020202020204" pitchFamily="34" charset="0"/>
                        </a:rPr>
                        <a:t>4</a:t>
                      </a:r>
                      <a:endParaRPr lang="en-US" sz="1100" b="0" i="0" u="none" strike="noStrike">
                        <a:solidFill>
                          <a:srgbClr val="000000"/>
                        </a:solidFill>
                        <a:effectLst/>
                        <a:latin typeface="Century Gothic" panose="020B0502020202020204" pitchFamily="34" charset="0"/>
                      </a:endParaRPr>
                    </a:p>
                  </a:txBody>
                  <a:tcPr marL="9525" marR="9525" marT="9525" marB="0" anchor="b"/>
                </a:tc>
                <a:tc>
                  <a:txBody>
                    <a:bodyPr/>
                    <a:lstStyle/>
                    <a:p>
                      <a:pPr algn="r" fontAlgn="b"/>
                      <a:r>
                        <a:rPr lang="en-US" sz="1100" u="none" strike="noStrike">
                          <a:effectLst/>
                          <a:latin typeface="Century Gothic" panose="020B0502020202020204" pitchFamily="34" charset="0"/>
                        </a:rPr>
                        <a:t>1000/300/100</a:t>
                      </a:r>
                      <a:endParaRPr lang="en-US" sz="1100" b="0" i="0" u="none" strike="noStrike">
                        <a:solidFill>
                          <a:srgbClr val="000000"/>
                        </a:solidFill>
                        <a:effectLst/>
                        <a:latin typeface="Century Gothic" panose="020B0502020202020204" pitchFamily="34" charset="0"/>
                      </a:endParaRPr>
                    </a:p>
                  </a:txBody>
                  <a:tcPr marL="9525" marR="9525" marT="9525" marB="0" anchor="b"/>
                </a:tc>
                <a:tc>
                  <a:txBody>
                    <a:bodyPr/>
                    <a:lstStyle/>
                    <a:p>
                      <a:pPr algn="r" fontAlgn="b"/>
                      <a:r>
                        <a:rPr lang="en-US" sz="1100" u="none" strike="noStrike">
                          <a:effectLst/>
                          <a:latin typeface="Century Gothic" panose="020B0502020202020204" pitchFamily="34" charset="0"/>
                        </a:rPr>
                        <a:t>1/1/5</a:t>
                      </a:r>
                      <a:endParaRPr lang="en-US" sz="1100" b="0" i="0" u="none" strike="noStrike">
                        <a:solidFill>
                          <a:srgbClr val="000000"/>
                        </a:solidFill>
                        <a:effectLst/>
                        <a:latin typeface="Century Gothic" panose="020B0502020202020204" pitchFamily="34" charset="0"/>
                      </a:endParaRPr>
                    </a:p>
                  </a:txBody>
                  <a:tcPr marL="9525" marR="9525" marT="9525" marB="0" anchor="b"/>
                </a:tc>
                <a:tc>
                  <a:txBody>
                    <a:bodyPr/>
                    <a:lstStyle/>
                    <a:p>
                      <a:pPr algn="l" fontAlgn="b"/>
                      <a:endParaRPr lang="en-US" sz="1100" b="0" i="0" u="none" strike="noStrike">
                        <a:solidFill>
                          <a:srgbClr val="000000"/>
                        </a:solidFill>
                        <a:effectLst/>
                        <a:latin typeface="Century Gothic" panose="020B0502020202020204" pitchFamily="34" charset="0"/>
                      </a:endParaRPr>
                    </a:p>
                  </a:txBody>
                  <a:tcPr marL="9525" marR="9525" marT="9525" marB="0" anchor="b"/>
                </a:tc>
                <a:extLst>
                  <a:ext uri="{0D108BD9-81ED-4DB2-BD59-A6C34878D82A}">
                    <a16:rowId xmlns:a16="http://schemas.microsoft.com/office/drawing/2014/main" val="1204935023"/>
                  </a:ext>
                </a:extLst>
              </a:tr>
              <a:tr h="203004">
                <a:tc>
                  <a:txBody>
                    <a:bodyPr/>
                    <a:lstStyle/>
                    <a:p>
                      <a:pPr algn="l" fontAlgn="b"/>
                      <a:endParaRPr lang="en-US" sz="1100" b="0" i="0" u="none" strike="noStrike">
                        <a:solidFill>
                          <a:srgbClr val="000000"/>
                        </a:solidFill>
                        <a:effectLst/>
                        <a:latin typeface="Century Gothic" panose="020B0502020202020204" pitchFamily="34" charset="0"/>
                      </a:endParaRPr>
                    </a:p>
                  </a:txBody>
                  <a:tcPr marL="9525" marR="9525" marT="9525" marB="0" anchor="b"/>
                </a:tc>
                <a:tc gridSpan="2">
                  <a:txBody>
                    <a:bodyPr/>
                    <a:lstStyle/>
                    <a:p>
                      <a:pPr algn="l" fontAlgn="b"/>
                      <a:r>
                        <a:rPr lang="en-US" sz="1100" u="none" strike="noStrike">
                          <a:effectLst/>
                          <a:latin typeface="Century Gothic" panose="020B0502020202020204" pitchFamily="34" charset="0"/>
                        </a:rPr>
                        <a:t>Sentinel-3</a:t>
                      </a:r>
                      <a:endParaRPr lang="en-US" sz="1100" b="0" i="0" u="none" strike="noStrike">
                        <a:solidFill>
                          <a:srgbClr val="000000"/>
                        </a:solidFill>
                        <a:effectLst/>
                        <a:latin typeface="Century Gothic" panose="020B0502020202020204" pitchFamily="34" charset="0"/>
                      </a:endParaRPr>
                    </a:p>
                  </a:txBody>
                  <a:tcPr marL="9525" marR="9525" marT="9525" marB="0" anchor="b"/>
                </a:tc>
                <a:tc hMerge="1">
                  <a:txBody>
                    <a:bodyPr/>
                    <a:lstStyle/>
                    <a:p>
                      <a:endParaRPr lang="en-US"/>
                    </a:p>
                  </a:txBody>
                  <a:tcPr/>
                </a:tc>
                <a:tc>
                  <a:txBody>
                    <a:bodyPr/>
                    <a:lstStyle/>
                    <a:p>
                      <a:pPr algn="l" fontAlgn="b"/>
                      <a:endParaRPr lang="en-US" sz="1100" b="0" i="0" u="none" strike="noStrike">
                        <a:solidFill>
                          <a:srgbClr val="000000"/>
                        </a:solidFill>
                        <a:effectLst/>
                        <a:latin typeface="Century Gothic" panose="020B0502020202020204" pitchFamily="34" charset="0"/>
                      </a:endParaRPr>
                    </a:p>
                  </a:txBody>
                  <a:tcPr marL="9525" marR="9525" marT="9525" marB="0" anchor="b"/>
                </a:tc>
                <a:tc>
                  <a:txBody>
                    <a:bodyPr/>
                    <a:lstStyle/>
                    <a:p>
                      <a:pPr algn="l" fontAlgn="b"/>
                      <a:endParaRPr lang="en-US" sz="1100" b="0" i="0" u="none" strike="noStrike">
                        <a:solidFill>
                          <a:srgbClr val="000000"/>
                        </a:solidFill>
                        <a:effectLst/>
                        <a:latin typeface="Century Gothic" panose="020B0502020202020204" pitchFamily="34" charset="0"/>
                      </a:endParaRPr>
                    </a:p>
                  </a:txBody>
                  <a:tcPr marL="9525" marR="9525" marT="9525" marB="0" anchor="b"/>
                </a:tc>
                <a:tc>
                  <a:txBody>
                    <a:bodyPr/>
                    <a:lstStyle/>
                    <a:p>
                      <a:pPr algn="l" fontAlgn="b"/>
                      <a:endParaRPr lang="en-US" sz="1100" b="0" i="0" u="none" strike="noStrike">
                        <a:solidFill>
                          <a:srgbClr val="000000"/>
                        </a:solidFill>
                        <a:effectLst/>
                        <a:latin typeface="Century Gothic" panose="020B0502020202020204" pitchFamily="34" charset="0"/>
                      </a:endParaRPr>
                    </a:p>
                  </a:txBody>
                  <a:tcPr marL="9525" marR="9525" marT="9525" marB="0" anchor="b"/>
                </a:tc>
                <a:tc>
                  <a:txBody>
                    <a:bodyPr/>
                    <a:lstStyle/>
                    <a:p>
                      <a:pPr algn="l" fontAlgn="b"/>
                      <a:endParaRPr lang="en-US" sz="1100" b="0" i="0" u="none" strike="noStrike">
                        <a:solidFill>
                          <a:srgbClr val="000000"/>
                        </a:solidFill>
                        <a:effectLst/>
                        <a:latin typeface="Century Gothic" panose="020B0502020202020204" pitchFamily="34" charset="0"/>
                      </a:endParaRPr>
                    </a:p>
                  </a:txBody>
                  <a:tcPr marL="9525" marR="9525" marT="9525" marB="0" anchor="b"/>
                </a:tc>
                <a:extLst>
                  <a:ext uri="{0D108BD9-81ED-4DB2-BD59-A6C34878D82A}">
                    <a16:rowId xmlns:a16="http://schemas.microsoft.com/office/drawing/2014/main" val="3931108088"/>
                  </a:ext>
                </a:extLst>
              </a:tr>
              <a:tr h="546081">
                <a:tc>
                  <a:txBody>
                    <a:bodyPr/>
                    <a:lstStyle/>
                    <a:p>
                      <a:pPr algn="l" fontAlgn="b"/>
                      <a:r>
                        <a:rPr lang="en-US" sz="1100" u="none" strike="noStrike">
                          <a:effectLst/>
                          <a:latin typeface="Century Gothic" panose="020B0502020202020204" pitchFamily="34" charset="0"/>
                        </a:rPr>
                        <a:t>Sentinel-1</a:t>
                      </a:r>
                      <a:endParaRPr lang="en-US" sz="1100" b="0" i="0" u="none" strike="noStrike">
                        <a:solidFill>
                          <a:srgbClr val="000000"/>
                        </a:solidFill>
                        <a:effectLst/>
                        <a:latin typeface="Century Gothic" panose="020B0502020202020204" pitchFamily="34" charset="0"/>
                      </a:endParaRPr>
                    </a:p>
                  </a:txBody>
                  <a:tcPr marL="9525" marR="9525" marT="9525" marB="0" anchor="b"/>
                </a:tc>
                <a:tc>
                  <a:txBody>
                    <a:bodyPr/>
                    <a:lstStyle/>
                    <a:p>
                      <a:pPr algn="l" fontAlgn="b"/>
                      <a:endParaRPr lang="en-US" sz="1100" b="0" i="0" u="none" strike="noStrike">
                        <a:solidFill>
                          <a:srgbClr val="000000"/>
                        </a:solidFill>
                        <a:effectLst/>
                        <a:latin typeface="Century Gothic" panose="020B0502020202020204" pitchFamily="34" charset="0"/>
                      </a:endParaRPr>
                    </a:p>
                  </a:txBody>
                  <a:tcPr marL="9525" marR="9525" marT="9525" marB="0" anchor="b"/>
                </a:tc>
                <a:tc>
                  <a:txBody>
                    <a:bodyPr/>
                    <a:lstStyle/>
                    <a:p>
                      <a:pPr algn="l" fontAlgn="b"/>
                      <a:r>
                        <a:rPr lang="en-US" sz="1100" u="none" strike="noStrike" dirty="0">
                          <a:effectLst/>
                          <a:latin typeface="Century Gothic" panose="020B0502020202020204" pitchFamily="34" charset="0"/>
                        </a:rPr>
                        <a:t>2014 - present</a:t>
                      </a:r>
                      <a:endParaRPr lang="en-US" sz="1100" b="0" i="0" u="none" strike="noStrike" dirty="0">
                        <a:solidFill>
                          <a:srgbClr val="000000"/>
                        </a:solidFill>
                        <a:effectLst/>
                        <a:latin typeface="Century Gothic" panose="020B0502020202020204" pitchFamily="34" charset="0"/>
                      </a:endParaRPr>
                    </a:p>
                  </a:txBody>
                  <a:tcPr marL="9525" marR="9525" marT="9525" marB="0" anchor="b"/>
                </a:tc>
                <a:tc>
                  <a:txBody>
                    <a:bodyPr/>
                    <a:lstStyle/>
                    <a:p>
                      <a:pPr algn="r" fontAlgn="b"/>
                      <a:r>
                        <a:rPr lang="en-US" sz="1100" u="none" strike="noStrike">
                          <a:effectLst/>
                          <a:latin typeface="Century Gothic" panose="020B0502020202020204" pitchFamily="34" charset="0"/>
                        </a:rPr>
                        <a:t>2</a:t>
                      </a:r>
                      <a:endParaRPr lang="en-US" sz="1100" b="0" i="0" u="none" strike="noStrike">
                        <a:solidFill>
                          <a:srgbClr val="000000"/>
                        </a:solidFill>
                        <a:effectLst/>
                        <a:latin typeface="Century Gothic" panose="020B0502020202020204" pitchFamily="34" charset="0"/>
                      </a:endParaRPr>
                    </a:p>
                  </a:txBody>
                  <a:tcPr marL="9525" marR="9525" marT="9525" marB="0" anchor="b"/>
                </a:tc>
                <a:tc>
                  <a:txBody>
                    <a:bodyPr/>
                    <a:lstStyle/>
                    <a:p>
                      <a:pPr algn="r" fontAlgn="b"/>
                      <a:r>
                        <a:rPr lang="en-US" sz="1100" u="none" strike="noStrike">
                          <a:effectLst/>
                          <a:latin typeface="Century Gothic" panose="020B0502020202020204" pitchFamily="34" charset="0"/>
                        </a:rPr>
                        <a:t>5 - 40</a:t>
                      </a:r>
                      <a:endParaRPr lang="en-US" sz="1100" b="0" i="0" u="none" strike="noStrike">
                        <a:solidFill>
                          <a:srgbClr val="000000"/>
                        </a:solidFill>
                        <a:effectLst/>
                        <a:latin typeface="Century Gothic" panose="020B0502020202020204" pitchFamily="34" charset="0"/>
                      </a:endParaRPr>
                    </a:p>
                  </a:txBody>
                  <a:tcPr marL="9525" marR="9525" marT="9525" marB="0" anchor="b"/>
                </a:tc>
                <a:tc>
                  <a:txBody>
                    <a:bodyPr/>
                    <a:lstStyle/>
                    <a:p>
                      <a:pPr algn="r" fontAlgn="b"/>
                      <a:r>
                        <a:rPr lang="en-US" sz="1100" u="none" strike="noStrike" dirty="0">
                          <a:effectLst/>
                          <a:latin typeface="Century Gothic" panose="020B0502020202020204" pitchFamily="34" charset="0"/>
                        </a:rPr>
                        <a:t>12/6</a:t>
                      </a:r>
                      <a:endParaRPr lang="en-US" sz="1100" b="0" i="0" u="none" strike="noStrike" dirty="0">
                        <a:solidFill>
                          <a:srgbClr val="000000"/>
                        </a:solidFill>
                        <a:effectLst/>
                        <a:latin typeface="Century Gothic" panose="020B0502020202020204" pitchFamily="34" charset="0"/>
                      </a:endParaRPr>
                    </a:p>
                  </a:txBody>
                  <a:tcPr marL="9525" marR="9525" marT="9525" marB="0" anchor="b"/>
                </a:tc>
                <a:tc>
                  <a:txBody>
                    <a:bodyPr/>
                    <a:lstStyle/>
                    <a:p>
                      <a:pPr algn="l" fontAlgn="b"/>
                      <a:r>
                        <a:rPr lang="en-US" sz="1100" u="none" strike="noStrike">
                          <a:effectLst/>
                          <a:latin typeface="Century Gothic" panose="020B0502020202020204" pitchFamily="34" charset="0"/>
                        </a:rPr>
                        <a:t>6days with 2 satellites</a:t>
                      </a:r>
                      <a:endParaRPr lang="en-US" sz="1100" b="0" i="0" u="none" strike="noStrike">
                        <a:solidFill>
                          <a:srgbClr val="000000"/>
                        </a:solidFill>
                        <a:effectLst/>
                        <a:latin typeface="Century Gothic" panose="020B0502020202020204" pitchFamily="34" charset="0"/>
                      </a:endParaRPr>
                    </a:p>
                  </a:txBody>
                  <a:tcPr marL="9525" marR="9525" marT="9525" marB="0" anchor="b"/>
                </a:tc>
                <a:extLst>
                  <a:ext uri="{0D108BD9-81ED-4DB2-BD59-A6C34878D82A}">
                    <a16:rowId xmlns:a16="http://schemas.microsoft.com/office/drawing/2014/main" val="1558139775"/>
                  </a:ext>
                </a:extLst>
              </a:tr>
              <a:tr h="203004">
                <a:tc>
                  <a:txBody>
                    <a:bodyPr/>
                    <a:lstStyle/>
                    <a:p>
                      <a:pPr algn="l" fontAlgn="b"/>
                      <a:r>
                        <a:rPr lang="en-US" sz="1100" u="none" strike="noStrike">
                          <a:effectLst/>
                          <a:latin typeface="Century Gothic" panose="020B0502020202020204" pitchFamily="34" charset="0"/>
                        </a:rPr>
                        <a:t>Sentinel-2</a:t>
                      </a:r>
                      <a:endParaRPr lang="en-US" sz="1100" b="0" i="0" u="none" strike="noStrike">
                        <a:solidFill>
                          <a:srgbClr val="000000"/>
                        </a:solidFill>
                        <a:effectLst/>
                        <a:latin typeface="Century Gothic" panose="020B0502020202020204" pitchFamily="34" charset="0"/>
                      </a:endParaRPr>
                    </a:p>
                  </a:txBody>
                  <a:tcPr marL="9525" marR="9525" marT="9525" marB="0" anchor="b"/>
                </a:tc>
                <a:tc>
                  <a:txBody>
                    <a:bodyPr/>
                    <a:lstStyle/>
                    <a:p>
                      <a:pPr algn="l" fontAlgn="b"/>
                      <a:endParaRPr lang="en-US" sz="1100" b="0" i="0" u="none" strike="noStrike">
                        <a:solidFill>
                          <a:srgbClr val="000000"/>
                        </a:solidFill>
                        <a:effectLst/>
                        <a:latin typeface="Century Gothic" panose="020B0502020202020204" pitchFamily="34" charset="0"/>
                      </a:endParaRPr>
                    </a:p>
                  </a:txBody>
                  <a:tcPr marL="9525" marR="9525" marT="9525" marB="0" anchor="b"/>
                </a:tc>
                <a:tc>
                  <a:txBody>
                    <a:bodyPr/>
                    <a:lstStyle/>
                    <a:p>
                      <a:pPr algn="l" fontAlgn="b"/>
                      <a:r>
                        <a:rPr lang="en-US" sz="1100" u="none" strike="noStrike" dirty="0">
                          <a:effectLst/>
                          <a:latin typeface="Century Gothic" panose="020B0502020202020204" pitchFamily="34" charset="0"/>
                        </a:rPr>
                        <a:t>2015 - present</a:t>
                      </a:r>
                      <a:endParaRPr lang="en-US" sz="1100" b="0" i="0" u="none" strike="noStrike" dirty="0">
                        <a:solidFill>
                          <a:srgbClr val="000000"/>
                        </a:solidFill>
                        <a:effectLst/>
                        <a:latin typeface="Century Gothic" panose="020B0502020202020204" pitchFamily="34" charset="0"/>
                      </a:endParaRPr>
                    </a:p>
                  </a:txBody>
                  <a:tcPr marL="9525" marR="9525" marT="9525" marB="0" anchor="b"/>
                </a:tc>
                <a:tc>
                  <a:txBody>
                    <a:bodyPr/>
                    <a:lstStyle/>
                    <a:p>
                      <a:pPr algn="r" fontAlgn="b"/>
                      <a:r>
                        <a:rPr lang="en-US" sz="1100" u="none" strike="noStrike">
                          <a:effectLst/>
                          <a:latin typeface="Century Gothic" panose="020B0502020202020204" pitchFamily="34" charset="0"/>
                        </a:rPr>
                        <a:t>13</a:t>
                      </a:r>
                      <a:endParaRPr lang="en-US" sz="1100" b="0" i="0" u="none" strike="noStrike">
                        <a:solidFill>
                          <a:srgbClr val="000000"/>
                        </a:solidFill>
                        <a:effectLst/>
                        <a:latin typeface="Century Gothic" panose="020B0502020202020204" pitchFamily="34" charset="0"/>
                      </a:endParaRPr>
                    </a:p>
                  </a:txBody>
                  <a:tcPr marL="9525" marR="9525" marT="9525" marB="0" anchor="b"/>
                </a:tc>
                <a:tc>
                  <a:txBody>
                    <a:bodyPr/>
                    <a:lstStyle/>
                    <a:p>
                      <a:pPr algn="r" fontAlgn="b"/>
                      <a:r>
                        <a:rPr lang="en-US" sz="1100" u="none" strike="noStrike">
                          <a:effectLst/>
                          <a:latin typeface="Century Gothic" panose="020B0502020202020204" pitchFamily="34" charset="0"/>
                        </a:rPr>
                        <a:t>10-20</a:t>
                      </a:r>
                      <a:endParaRPr lang="en-US" sz="1100" b="0" i="0" u="none" strike="noStrike">
                        <a:solidFill>
                          <a:srgbClr val="000000"/>
                        </a:solidFill>
                        <a:effectLst/>
                        <a:latin typeface="Century Gothic" panose="020B0502020202020204" pitchFamily="34" charset="0"/>
                      </a:endParaRPr>
                    </a:p>
                  </a:txBody>
                  <a:tcPr marL="9525" marR="9525" marT="9525" marB="0" anchor="b"/>
                </a:tc>
                <a:tc>
                  <a:txBody>
                    <a:bodyPr/>
                    <a:lstStyle/>
                    <a:p>
                      <a:pPr algn="r" fontAlgn="b"/>
                      <a:r>
                        <a:rPr lang="en-US" sz="1100" u="none" strike="noStrike" dirty="0">
                          <a:effectLst/>
                          <a:latin typeface="Century Gothic" panose="020B0502020202020204" pitchFamily="34" charset="0"/>
                        </a:rPr>
                        <a:t>5</a:t>
                      </a:r>
                      <a:endParaRPr lang="en-US" sz="1100" b="0" i="0" u="none" strike="noStrike" dirty="0">
                        <a:solidFill>
                          <a:srgbClr val="000000"/>
                        </a:solidFill>
                        <a:effectLst/>
                        <a:latin typeface="Century Gothic" panose="020B0502020202020204" pitchFamily="34" charset="0"/>
                      </a:endParaRPr>
                    </a:p>
                  </a:txBody>
                  <a:tcPr marL="9525" marR="9525" marT="9525" marB="0" anchor="b"/>
                </a:tc>
                <a:tc>
                  <a:txBody>
                    <a:bodyPr/>
                    <a:lstStyle/>
                    <a:p>
                      <a:pPr algn="l" fontAlgn="b"/>
                      <a:endParaRPr lang="en-US" sz="1100" b="0" i="0" u="none" strike="noStrike" dirty="0">
                        <a:solidFill>
                          <a:srgbClr val="000000"/>
                        </a:solidFill>
                        <a:effectLst/>
                        <a:latin typeface="Century Gothic" panose="020B0502020202020204" pitchFamily="34" charset="0"/>
                      </a:endParaRPr>
                    </a:p>
                  </a:txBody>
                  <a:tcPr marL="9525" marR="9525" marT="9525" marB="0" anchor="b"/>
                </a:tc>
                <a:extLst>
                  <a:ext uri="{0D108BD9-81ED-4DB2-BD59-A6C34878D82A}">
                    <a16:rowId xmlns:a16="http://schemas.microsoft.com/office/drawing/2014/main" val="1637765878"/>
                  </a:ext>
                </a:extLst>
              </a:tr>
            </a:tbl>
          </a:graphicData>
        </a:graphic>
      </p:graphicFrame>
    </p:spTree>
    <p:extLst>
      <p:ext uri="{BB962C8B-B14F-4D97-AF65-F5344CB8AC3E}">
        <p14:creationId xmlns:p14="http://schemas.microsoft.com/office/powerpoint/2010/main" val="28721493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8891C6-39F7-E799-2043-B336ECCCCEA7}"/>
              </a:ext>
            </a:extLst>
          </p:cNvPr>
          <p:cNvSpPr>
            <a:spLocks noGrp="1"/>
          </p:cNvSpPr>
          <p:nvPr>
            <p:ph type="title"/>
          </p:nvPr>
        </p:nvSpPr>
        <p:spPr/>
        <p:txBody>
          <a:bodyPr/>
          <a:lstStyle/>
          <a:p>
            <a:r>
              <a:rPr lang="en-US" dirty="0"/>
              <a:t>Beware of operability of missions within different atmospheric windows </a:t>
            </a:r>
            <a:endParaRPr lang="en-BE" dirty="0"/>
          </a:p>
        </p:txBody>
      </p:sp>
      <p:sp>
        <p:nvSpPr>
          <p:cNvPr id="3" name="Content Placeholder 2">
            <a:extLst>
              <a:ext uri="{FF2B5EF4-FFF2-40B4-BE49-F238E27FC236}">
                <a16:creationId xmlns:a16="http://schemas.microsoft.com/office/drawing/2014/main" id="{909EF73A-46C8-3536-5CF2-E1F219B858BF}"/>
              </a:ext>
            </a:extLst>
          </p:cNvPr>
          <p:cNvSpPr>
            <a:spLocks noGrp="1"/>
          </p:cNvSpPr>
          <p:nvPr>
            <p:ph idx="1"/>
          </p:nvPr>
        </p:nvSpPr>
        <p:spPr/>
        <p:txBody>
          <a:bodyPr/>
          <a:lstStyle/>
          <a:p>
            <a:endParaRPr lang="en-BE" dirty="0"/>
          </a:p>
        </p:txBody>
      </p:sp>
      <p:sp>
        <p:nvSpPr>
          <p:cNvPr id="4" name="Slide Number Placeholder 3">
            <a:extLst>
              <a:ext uri="{FF2B5EF4-FFF2-40B4-BE49-F238E27FC236}">
                <a16:creationId xmlns:a16="http://schemas.microsoft.com/office/drawing/2014/main" id="{3565C393-1BA4-5726-EC74-61B91D89D32B}"/>
              </a:ext>
            </a:extLst>
          </p:cNvPr>
          <p:cNvSpPr>
            <a:spLocks noGrp="1"/>
          </p:cNvSpPr>
          <p:nvPr>
            <p:ph type="sldNum" sz="quarter" idx="12"/>
          </p:nvPr>
        </p:nvSpPr>
        <p:spPr/>
        <p:txBody>
          <a:bodyPr/>
          <a:lstStyle/>
          <a:p>
            <a:fld id="{CD4805D6-057F-1048-B770-DDF440AB6921}" type="slidenum">
              <a:rPr lang="en-BG" smtClean="0"/>
              <a:t>21</a:t>
            </a:fld>
            <a:endParaRPr lang="en-BG"/>
          </a:p>
        </p:txBody>
      </p:sp>
      <p:pic>
        <p:nvPicPr>
          <p:cNvPr id="5" name="Picture 2">
            <a:extLst>
              <a:ext uri="{FF2B5EF4-FFF2-40B4-BE49-F238E27FC236}">
                <a16:creationId xmlns:a16="http://schemas.microsoft.com/office/drawing/2014/main" id="{27627295-BD95-18AA-E419-EBAE5420A98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8415" y="1594119"/>
            <a:ext cx="8751891" cy="4386242"/>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77C3B042-104B-9A90-C1AD-D1455A6265DE}"/>
              </a:ext>
            </a:extLst>
          </p:cNvPr>
          <p:cNvSpPr txBox="1"/>
          <p:nvPr/>
        </p:nvSpPr>
        <p:spPr>
          <a:xfrm>
            <a:off x="9452263" y="2321702"/>
            <a:ext cx="2413269" cy="3293209"/>
          </a:xfrm>
          <a:prstGeom prst="rect">
            <a:avLst/>
          </a:prstGeom>
          <a:noFill/>
        </p:spPr>
        <p:txBody>
          <a:bodyPr wrap="square" rtlCol="0">
            <a:spAutoFit/>
          </a:bodyPr>
          <a:lstStyle/>
          <a:p>
            <a:r>
              <a:rPr lang="en-US" sz="800" b="0" i="0" dirty="0">
                <a:solidFill>
                  <a:srgbClr val="111111"/>
                </a:solidFill>
                <a:effectLst/>
                <a:latin typeface="Century Gothic" panose="020B0502020202020204" pitchFamily="34" charset="0"/>
              </a:rPr>
              <a:t>Comparison of Landsat-7, Landsat-8, and Landsat-9 bands with Sentinel-2, ASTER, and MODIS bands. Band widths, wavelength locations, and spectral region: VIS-blue, green, and red, NIR-lavender; SWIR 1-earth orange and SWIR-2 brick red; rose-colored bands are TIR. The band numbers for MODIS bands (Bottom Row 1) are shown in order of wavelength, in colors matching the bands: 8, 9, 3, 10-blue; 11, 12, 4-green; 1, 13, 14-red; 15, 2, 16, 17, 19-lavender; 5, 26-light blue; 6-earth orange; 7-brick red; 20, 21, 22, 23, 24, 25, 27, 28, 29, 30, 31, 32, 33, 34, 35, 36-rose. The narrow band 18 (931-941 nm) is not represented in this figure because it is within the wavelength range of band 19 (915-965 nm). Band 18 is located in the atmospheric water vapor absorption feature and contributes to the MODIS Precipitable Water Product. ASTER's 14 bands (Row 2) range in size from 15 to 90 m, as shown. Landsat-7 and Landsat-8 (Rows 3 and 4) optical bands have 30 m pixels and thermal bands with 120 m (L-7) or 100 m (L-8). Sentinel-2 (Top Row 5) has 13 optical bands at either 10 m, 20 m, or 60 m spatial resolution and no TIR bands. </a:t>
            </a:r>
            <a:endParaRPr lang="en-BE" sz="1100" dirty="0">
              <a:latin typeface="Century Gothic" panose="020B0502020202020204" pitchFamily="34" charset="0"/>
            </a:endParaRPr>
          </a:p>
        </p:txBody>
      </p:sp>
      <p:sp>
        <p:nvSpPr>
          <p:cNvPr id="7" name="TextBox 6">
            <a:extLst>
              <a:ext uri="{FF2B5EF4-FFF2-40B4-BE49-F238E27FC236}">
                <a16:creationId xmlns:a16="http://schemas.microsoft.com/office/drawing/2014/main" id="{B017E12B-9E24-0AF7-8497-675F5872E7B9}"/>
              </a:ext>
            </a:extLst>
          </p:cNvPr>
          <p:cNvSpPr txBox="1"/>
          <p:nvPr/>
        </p:nvSpPr>
        <p:spPr>
          <a:xfrm>
            <a:off x="937457" y="6087656"/>
            <a:ext cx="3901440" cy="307777"/>
          </a:xfrm>
          <a:prstGeom prst="rect">
            <a:avLst/>
          </a:prstGeom>
          <a:noFill/>
        </p:spPr>
        <p:txBody>
          <a:bodyPr wrap="square" rtlCol="0">
            <a:spAutoFit/>
          </a:bodyPr>
          <a:lstStyle/>
          <a:p>
            <a:r>
              <a:rPr lang="en-US" sz="1400" dirty="0">
                <a:latin typeface="Century Gothic" panose="020B0502020202020204" pitchFamily="34" charset="0"/>
              </a:rPr>
              <a:t>Source: NASA, 2024 </a:t>
            </a:r>
            <a:endParaRPr lang="en-BE" sz="1400" dirty="0">
              <a:latin typeface="Century Gothic" panose="020B0502020202020204" pitchFamily="34" charset="0"/>
            </a:endParaRPr>
          </a:p>
        </p:txBody>
      </p:sp>
      <p:sp>
        <p:nvSpPr>
          <p:cNvPr id="8" name="TextBox 7">
            <a:extLst>
              <a:ext uri="{FF2B5EF4-FFF2-40B4-BE49-F238E27FC236}">
                <a16:creationId xmlns:a16="http://schemas.microsoft.com/office/drawing/2014/main" id="{8FD66772-2EF7-65EA-4AE7-B6CA2DC29B73}"/>
              </a:ext>
            </a:extLst>
          </p:cNvPr>
          <p:cNvSpPr txBox="1"/>
          <p:nvPr/>
        </p:nvSpPr>
        <p:spPr>
          <a:xfrm>
            <a:off x="9429600" y="5558591"/>
            <a:ext cx="2278575" cy="307777"/>
          </a:xfrm>
          <a:prstGeom prst="rect">
            <a:avLst/>
          </a:prstGeom>
          <a:noFill/>
        </p:spPr>
        <p:txBody>
          <a:bodyPr wrap="square" rtlCol="0">
            <a:spAutoFit/>
          </a:bodyPr>
          <a:lstStyle/>
          <a:p>
            <a:r>
              <a:rPr lang="en-US" sz="1400" dirty="0">
                <a:latin typeface="Century Gothic" panose="020B0502020202020204" pitchFamily="34" charset="0"/>
              </a:rPr>
              <a:t>Source: </a:t>
            </a:r>
            <a:r>
              <a:rPr lang="en-US" sz="1400" dirty="0" err="1">
                <a:latin typeface="Century Gothic" panose="020B0502020202020204" pitchFamily="34" charset="0"/>
              </a:rPr>
              <a:t>Ustin</a:t>
            </a:r>
            <a:r>
              <a:rPr lang="en-US" sz="1400" dirty="0">
                <a:latin typeface="Century Gothic" panose="020B0502020202020204" pitchFamily="34" charset="0"/>
              </a:rPr>
              <a:t> et al., 2021</a:t>
            </a:r>
            <a:endParaRPr lang="en-BE" sz="1400" dirty="0">
              <a:latin typeface="Century Gothic" panose="020B0502020202020204" pitchFamily="34" charset="0"/>
            </a:endParaRPr>
          </a:p>
        </p:txBody>
      </p:sp>
    </p:spTree>
    <p:extLst>
      <p:ext uri="{BB962C8B-B14F-4D97-AF65-F5344CB8AC3E}">
        <p14:creationId xmlns:p14="http://schemas.microsoft.com/office/powerpoint/2010/main" val="32970819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9E9079-F0BE-AFCD-62E6-3242D891BD81}"/>
              </a:ext>
            </a:extLst>
          </p:cNvPr>
          <p:cNvSpPr>
            <a:spLocks noGrp="1"/>
          </p:cNvSpPr>
          <p:nvPr>
            <p:ph type="title"/>
          </p:nvPr>
        </p:nvSpPr>
        <p:spPr>
          <a:xfrm>
            <a:off x="254509" y="268555"/>
            <a:ext cx="11468303" cy="1325563"/>
          </a:xfrm>
        </p:spPr>
        <p:txBody>
          <a:bodyPr/>
          <a:lstStyle/>
          <a:p>
            <a:r>
              <a:rPr lang="en-US" dirty="0"/>
              <a:t>EO harmonized datasets / Analysis ready data </a:t>
            </a:r>
            <a:endParaRPr lang="en-BE" dirty="0"/>
          </a:p>
        </p:txBody>
      </p:sp>
      <p:sp>
        <p:nvSpPr>
          <p:cNvPr id="3" name="Content Placeholder 2">
            <a:extLst>
              <a:ext uri="{FF2B5EF4-FFF2-40B4-BE49-F238E27FC236}">
                <a16:creationId xmlns:a16="http://schemas.microsoft.com/office/drawing/2014/main" id="{AE961DED-E8FA-1030-AEA8-9BA49C952387}"/>
              </a:ext>
            </a:extLst>
          </p:cNvPr>
          <p:cNvSpPr>
            <a:spLocks noGrp="1"/>
          </p:cNvSpPr>
          <p:nvPr>
            <p:ph idx="1"/>
          </p:nvPr>
        </p:nvSpPr>
        <p:spPr/>
        <p:txBody>
          <a:bodyPr>
            <a:normAutofit/>
          </a:bodyPr>
          <a:lstStyle/>
          <a:p>
            <a:r>
              <a:rPr lang="en-US" sz="2400" dirty="0"/>
              <a:t>Not many harmonized EO time series available</a:t>
            </a:r>
          </a:p>
          <a:p>
            <a:pPr lvl="1">
              <a:buFont typeface="Wingdings" panose="05000000000000000000" pitchFamily="2" charset="2"/>
              <a:buChar char="§"/>
            </a:pPr>
            <a:r>
              <a:rPr lang="en-US" sz="2000" dirty="0"/>
              <a:t>Currently best option: Landsat HLS2 (Landsat-8 &amp; Sentinel-2 harmonized data) </a:t>
            </a:r>
            <a:r>
              <a:rPr lang="en-US" sz="2000" dirty="0">
                <a:sym typeface="Wingdings" panose="05000000000000000000" pitchFamily="2" charset="2"/>
              </a:rPr>
              <a:t> 30m, starting from 2013 onwards</a:t>
            </a:r>
          </a:p>
          <a:p>
            <a:pPr lvl="1">
              <a:buFont typeface="Wingdings" panose="05000000000000000000" pitchFamily="2" charset="2"/>
              <a:buChar char="§"/>
            </a:pPr>
            <a:r>
              <a:rPr lang="en-US" sz="2000" dirty="0">
                <a:sym typeface="Wingdings" panose="05000000000000000000" pitchFamily="2" charset="2"/>
              </a:rPr>
              <a:t>ESA plans a Sentinel/Landsat product at 10m resolution</a:t>
            </a:r>
            <a:endParaRPr lang="en-US" sz="2000" dirty="0"/>
          </a:p>
          <a:p>
            <a:r>
              <a:rPr lang="en-US" sz="2400" dirty="0"/>
              <a:t>But ARD (analysis ready data) proves to be user friendly </a:t>
            </a:r>
          </a:p>
          <a:p>
            <a:pPr lvl="1">
              <a:buFont typeface="Wingdings" panose="05000000000000000000" pitchFamily="2" charset="2"/>
              <a:buChar char="§"/>
            </a:pPr>
            <a:r>
              <a:rPr lang="en-US" sz="2000" dirty="0"/>
              <a:t>All new archives/platforms provide ARD to ease the EO data usage</a:t>
            </a:r>
          </a:p>
          <a:p>
            <a:pPr lvl="1">
              <a:buFont typeface="Wingdings" panose="05000000000000000000" pitchFamily="2" charset="2"/>
              <a:buChar char="§"/>
            </a:pPr>
            <a:r>
              <a:rPr lang="en-US" sz="2000" dirty="0"/>
              <a:t>ARD data is directly accessible in GEE and CDSE</a:t>
            </a:r>
          </a:p>
          <a:p>
            <a:pPr lvl="1">
              <a:buFont typeface="Wingdings" panose="05000000000000000000" pitchFamily="2" charset="2"/>
              <a:buChar char="§"/>
            </a:pPr>
            <a:r>
              <a:rPr lang="en-US" sz="2000" dirty="0"/>
              <a:t>It will save you up to 80% time in pre-processing of the data BUT the last 20% are on you!</a:t>
            </a:r>
            <a:endParaRPr lang="en-BE" sz="2000" dirty="0"/>
          </a:p>
        </p:txBody>
      </p:sp>
      <p:sp>
        <p:nvSpPr>
          <p:cNvPr id="4" name="Slide Number Placeholder 3">
            <a:extLst>
              <a:ext uri="{FF2B5EF4-FFF2-40B4-BE49-F238E27FC236}">
                <a16:creationId xmlns:a16="http://schemas.microsoft.com/office/drawing/2014/main" id="{A1C98C7F-0B50-B5FE-5775-2B9EBCFBDA81}"/>
              </a:ext>
            </a:extLst>
          </p:cNvPr>
          <p:cNvSpPr>
            <a:spLocks noGrp="1"/>
          </p:cNvSpPr>
          <p:nvPr>
            <p:ph type="sldNum" sz="quarter" idx="12"/>
          </p:nvPr>
        </p:nvSpPr>
        <p:spPr/>
        <p:txBody>
          <a:bodyPr/>
          <a:lstStyle/>
          <a:p>
            <a:fld id="{CD4805D6-057F-1048-B770-DDF440AB6921}" type="slidenum">
              <a:rPr lang="en-BG" smtClean="0"/>
              <a:t>22</a:t>
            </a:fld>
            <a:endParaRPr lang="en-BG"/>
          </a:p>
        </p:txBody>
      </p:sp>
    </p:spTree>
    <p:extLst>
      <p:ext uri="{BB962C8B-B14F-4D97-AF65-F5344CB8AC3E}">
        <p14:creationId xmlns:p14="http://schemas.microsoft.com/office/powerpoint/2010/main" val="1126229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504FA2-5988-D3F7-C636-599CD2A69E8C}"/>
              </a:ext>
            </a:extLst>
          </p:cNvPr>
          <p:cNvSpPr>
            <a:spLocks noGrp="1"/>
          </p:cNvSpPr>
          <p:nvPr>
            <p:ph type="title"/>
          </p:nvPr>
        </p:nvSpPr>
        <p:spPr/>
        <p:txBody>
          <a:bodyPr/>
          <a:lstStyle/>
          <a:p>
            <a:r>
              <a:rPr lang="en-US" dirty="0"/>
              <a:t>Upcoming EO sensors &amp; products</a:t>
            </a:r>
            <a:endParaRPr lang="en-BE" dirty="0"/>
          </a:p>
        </p:txBody>
      </p:sp>
      <p:sp>
        <p:nvSpPr>
          <p:cNvPr id="3" name="Content Placeholder 2">
            <a:extLst>
              <a:ext uri="{FF2B5EF4-FFF2-40B4-BE49-F238E27FC236}">
                <a16:creationId xmlns:a16="http://schemas.microsoft.com/office/drawing/2014/main" id="{4CEDB562-3762-015A-3E37-3008A0D42363}"/>
              </a:ext>
            </a:extLst>
          </p:cNvPr>
          <p:cNvSpPr>
            <a:spLocks noGrp="1"/>
          </p:cNvSpPr>
          <p:nvPr>
            <p:ph idx="1"/>
          </p:nvPr>
        </p:nvSpPr>
        <p:spPr/>
        <p:txBody>
          <a:bodyPr/>
          <a:lstStyle/>
          <a:p>
            <a:endParaRPr lang="en-US" dirty="0"/>
          </a:p>
        </p:txBody>
      </p:sp>
      <p:sp>
        <p:nvSpPr>
          <p:cNvPr id="4" name="Slide Number Placeholder 3">
            <a:extLst>
              <a:ext uri="{FF2B5EF4-FFF2-40B4-BE49-F238E27FC236}">
                <a16:creationId xmlns:a16="http://schemas.microsoft.com/office/drawing/2014/main" id="{C3D02160-7FD7-B5E3-D2E8-0EB8117568FD}"/>
              </a:ext>
            </a:extLst>
          </p:cNvPr>
          <p:cNvSpPr>
            <a:spLocks noGrp="1"/>
          </p:cNvSpPr>
          <p:nvPr>
            <p:ph type="sldNum" sz="quarter" idx="12"/>
          </p:nvPr>
        </p:nvSpPr>
        <p:spPr/>
        <p:txBody>
          <a:bodyPr/>
          <a:lstStyle/>
          <a:p>
            <a:fld id="{CD4805D6-057F-1048-B770-DDF440AB6921}" type="slidenum">
              <a:rPr lang="en-BG" smtClean="0"/>
              <a:t>23</a:t>
            </a:fld>
            <a:endParaRPr lang="en-BG"/>
          </a:p>
        </p:txBody>
      </p:sp>
      <p:graphicFrame>
        <p:nvGraphicFramePr>
          <p:cNvPr id="5" name="Table 4">
            <a:extLst>
              <a:ext uri="{FF2B5EF4-FFF2-40B4-BE49-F238E27FC236}">
                <a16:creationId xmlns:a16="http://schemas.microsoft.com/office/drawing/2014/main" id="{CDA8C5B8-02F7-6E53-064B-4903B99012CF}"/>
              </a:ext>
            </a:extLst>
          </p:cNvPr>
          <p:cNvGraphicFramePr>
            <a:graphicFrameLocks noGrp="1"/>
          </p:cNvGraphicFramePr>
          <p:nvPr>
            <p:extLst>
              <p:ext uri="{D42A27DB-BD31-4B8C-83A1-F6EECF244321}">
                <p14:modId xmlns:p14="http://schemas.microsoft.com/office/powerpoint/2010/main" val="3781713463"/>
              </p:ext>
            </p:extLst>
          </p:nvPr>
        </p:nvGraphicFramePr>
        <p:xfrm>
          <a:off x="1978482" y="1433090"/>
          <a:ext cx="8791628" cy="4821010"/>
        </p:xfrm>
        <a:graphic>
          <a:graphicData uri="http://schemas.openxmlformats.org/drawingml/2006/table">
            <a:tbl>
              <a:tblPr>
                <a:tableStyleId>{93296810-A885-4BE3-A3E7-6D5BEEA58F35}</a:tableStyleId>
              </a:tblPr>
              <a:tblGrid>
                <a:gridCol w="3026518">
                  <a:extLst>
                    <a:ext uri="{9D8B030D-6E8A-4147-A177-3AD203B41FA5}">
                      <a16:colId xmlns:a16="http://schemas.microsoft.com/office/drawing/2014/main" val="2411541820"/>
                    </a:ext>
                  </a:extLst>
                </a:gridCol>
                <a:gridCol w="2097092">
                  <a:extLst>
                    <a:ext uri="{9D8B030D-6E8A-4147-A177-3AD203B41FA5}">
                      <a16:colId xmlns:a16="http://schemas.microsoft.com/office/drawing/2014/main" val="2487791409"/>
                    </a:ext>
                  </a:extLst>
                </a:gridCol>
                <a:gridCol w="3668018">
                  <a:extLst>
                    <a:ext uri="{9D8B030D-6E8A-4147-A177-3AD203B41FA5}">
                      <a16:colId xmlns:a16="http://schemas.microsoft.com/office/drawing/2014/main" val="719008858"/>
                    </a:ext>
                  </a:extLst>
                </a:gridCol>
              </a:tblGrid>
              <a:tr h="367437">
                <a:tc>
                  <a:txBody>
                    <a:bodyPr/>
                    <a:lstStyle/>
                    <a:p>
                      <a:pPr algn="ctr" fontAlgn="b"/>
                      <a:r>
                        <a:rPr lang="en-US" sz="1100" b="1" u="none" strike="noStrike" dirty="0">
                          <a:effectLst/>
                          <a:latin typeface="Century Gothic" panose="020B0502020202020204" pitchFamily="34" charset="0"/>
                        </a:rPr>
                        <a:t>Sensor Type</a:t>
                      </a:r>
                      <a:endParaRPr lang="en-US" sz="1100" b="1" i="0" u="none" strike="noStrike" dirty="0">
                        <a:solidFill>
                          <a:srgbClr val="000000"/>
                        </a:solidFill>
                        <a:effectLst/>
                        <a:latin typeface="Century Gothic" panose="020B0502020202020204" pitchFamily="34" charset="0"/>
                      </a:endParaRPr>
                    </a:p>
                  </a:txBody>
                  <a:tcPr marL="9525" marR="9525" marT="9525" marB="0" anchor="ctr"/>
                </a:tc>
                <a:tc>
                  <a:txBody>
                    <a:bodyPr/>
                    <a:lstStyle/>
                    <a:p>
                      <a:pPr algn="ctr" fontAlgn="b"/>
                      <a:r>
                        <a:rPr lang="en-US" sz="1100" b="1" i="0" u="none" strike="noStrike" dirty="0">
                          <a:solidFill>
                            <a:srgbClr val="000000"/>
                          </a:solidFill>
                          <a:effectLst/>
                          <a:latin typeface="Century Gothic" panose="020B0502020202020204" pitchFamily="34" charset="0"/>
                        </a:rPr>
                        <a:t>Platform/sensor</a:t>
                      </a:r>
                    </a:p>
                  </a:txBody>
                  <a:tcPr marL="9525" marR="9525" marT="9525" marB="0" anchor="ctr"/>
                </a:tc>
                <a:tc>
                  <a:txBody>
                    <a:bodyPr/>
                    <a:lstStyle/>
                    <a:p>
                      <a:pPr algn="ctr" fontAlgn="b"/>
                      <a:r>
                        <a:rPr lang="en-US" sz="1100" b="1" u="none" strike="noStrike">
                          <a:effectLst/>
                          <a:latin typeface="Century Gothic" panose="020B0502020202020204" pitchFamily="34" charset="0"/>
                        </a:rPr>
                        <a:t>Data characteristics</a:t>
                      </a:r>
                      <a:endParaRPr lang="en-US" sz="1100" b="1" i="0" u="none" strike="noStrike" dirty="0">
                        <a:solidFill>
                          <a:srgbClr val="000000"/>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688483010"/>
                  </a:ext>
                </a:extLst>
              </a:tr>
              <a:tr h="203004">
                <a:tc>
                  <a:txBody>
                    <a:bodyPr/>
                    <a:lstStyle/>
                    <a:p>
                      <a:pPr algn="l" fontAlgn="b"/>
                      <a:r>
                        <a:rPr lang="en-US" sz="1100" u="none" strike="noStrike" dirty="0">
                          <a:effectLst/>
                          <a:latin typeface="Century Gothic" panose="020B0502020202020204" pitchFamily="34" charset="0"/>
                        </a:rPr>
                        <a:t>Optical - Multispectral</a:t>
                      </a:r>
                      <a:endParaRPr lang="en-US" sz="1100" b="0" i="0" u="none" strike="noStrike" dirty="0">
                        <a:solidFill>
                          <a:srgbClr val="000000"/>
                        </a:solidFill>
                        <a:effectLst/>
                        <a:latin typeface="Century Gothic" panose="020B0502020202020204" pitchFamily="34" charset="0"/>
                      </a:endParaRPr>
                    </a:p>
                  </a:txBody>
                  <a:tcPr marL="9525" marR="9525" marT="9525" marB="0" anchor="ctr"/>
                </a:tc>
                <a:tc>
                  <a:txBody>
                    <a:bodyPr/>
                    <a:lstStyle/>
                    <a:p>
                      <a:pPr algn="l" fontAlgn="b"/>
                      <a:r>
                        <a:rPr lang="en-US" sz="1100" u="none" strike="noStrike" dirty="0">
                          <a:effectLst/>
                          <a:latin typeface="Century Gothic" panose="020B0502020202020204" pitchFamily="34" charset="0"/>
                        </a:rPr>
                        <a:t>Landsat-Next (NASA)</a:t>
                      </a:r>
                      <a:endParaRPr lang="en-US" sz="1100" b="0" i="0" u="none" strike="noStrike" dirty="0">
                        <a:solidFill>
                          <a:srgbClr val="000000"/>
                        </a:solidFill>
                        <a:effectLst/>
                        <a:latin typeface="Century Gothic" panose="020B0502020202020204" pitchFamily="34" charset="0"/>
                      </a:endParaRPr>
                    </a:p>
                  </a:txBody>
                  <a:tcPr marL="9525" marR="9525" marT="9525" marB="0" anchor="ctr"/>
                </a:tc>
                <a:tc>
                  <a:txBody>
                    <a:bodyPr/>
                    <a:lstStyle/>
                    <a:p>
                      <a:pPr algn="l" fontAlgn="b"/>
                      <a:r>
                        <a:rPr lang="en-US" sz="1100" b="0" i="0" u="none" strike="noStrike" dirty="0">
                          <a:solidFill>
                            <a:srgbClr val="000000"/>
                          </a:solidFill>
                          <a:effectLst/>
                          <a:latin typeface="Century Gothic" panose="020B0502020202020204" pitchFamily="34" charset="0"/>
                        </a:rPr>
                        <a:t>From 2030</a:t>
                      </a:r>
                    </a:p>
                    <a:p>
                      <a:pPr algn="l" fontAlgn="b"/>
                      <a:r>
                        <a:rPr lang="en-US" sz="1100" b="0" i="0" u="none" strike="noStrike" dirty="0">
                          <a:solidFill>
                            <a:srgbClr val="000000"/>
                          </a:solidFill>
                          <a:effectLst/>
                          <a:latin typeface="Century Gothic" panose="020B0502020202020204" pitchFamily="34" charset="0"/>
                        </a:rPr>
                        <a:t>Spatial resolution: 10-60m, global</a:t>
                      </a:r>
                    </a:p>
                    <a:p>
                      <a:pPr algn="l" fontAlgn="b"/>
                      <a:r>
                        <a:rPr lang="en-US" sz="1100" b="0" i="0" u="none" strike="noStrike" dirty="0">
                          <a:solidFill>
                            <a:srgbClr val="000000"/>
                          </a:solidFill>
                          <a:effectLst/>
                          <a:latin typeface="Century Gothic" panose="020B0502020202020204" pitchFamily="34" charset="0"/>
                        </a:rPr>
                        <a:t>Temporal resolution: 6-daily global</a:t>
                      </a:r>
                    </a:p>
                    <a:p>
                      <a:pPr algn="l" fontAlgn="b"/>
                      <a:r>
                        <a:rPr lang="en-US" sz="1100" b="0" i="0" u="none" strike="noStrike" dirty="0">
                          <a:solidFill>
                            <a:srgbClr val="000000"/>
                          </a:solidFill>
                          <a:effectLst/>
                          <a:latin typeface="Century Gothic" panose="020B0502020202020204" pitchFamily="34" charset="0"/>
                        </a:rPr>
                        <a:t>Spectral resolution: 23 spectral bands</a:t>
                      </a:r>
                    </a:p>
                  </a:txBody>
                  <a:tcPr marL="9525" marR="9525" marT="9525" marB="0" anchor="ctr"/>
                </a:tc>
                <a:extLst>
                  <a:ext uri="{0D108BD9-81ED-4DB2-BD59-A6C34878D82A}">
                    <a16:rowId xmlns:a16="http://schemas.microsoft.com/office/drawing/2014/main" val="3131190089"/>
                  </a:ext>
                </a:extLst>
              </a:tr>
              <a:tr h="203004">
                <a:tc rowSpan="3">
                  <a:txBody>
                    <a:bodyPr/>
                    <a:lstStyle/>
                    <a:p>
                      <a:pPr algn="l" fontAlgn="b"/>
                      <a:r>
                        <a:rPr lang="en-US" sz="1100" b="0" i="0" u="none" strike="noStrike" dirty="0">
                          <a:solidFill>
                            <a:srgbClr val="000000"/>
                          </a:solidFill>
                          <a:effectLst/>
                          <a:latin typeface="Century Gothic" panose="020B0502020202020204" pitchFamily="34" charset="0"/>
                        </a:rPr>
                        <a:t>Optical – Hyperspectral </a:t>
                      </a:r>
                    </a:p>
                  </a:txBody>
                  <a:tcPr marL="9525" marR="9525" marT="9525" marB="0" anchor="ctr"/>
                </a:tc>
                <a:tc>
                  <a:txBody>
                    <a:bodyPr/>
                    <a:lstStyle/>
                    <a:p>
                      <a:pPr algn="l" fontAlgn="b"/>
                      <a:r>
                        <a:rPr lang="en-US" sz="1100" u="none" strike="noStrike" dirty="0">
                          <a:effectLst/>
                          <a:latin typeface="Century Gothic" panose="020B0502020202020204" pitchFamily="34" charset="0"/>
                        </a:rPr>
                        <a:t>CHIME (ESA, expand Sentinel missions)</a:t>
                      </a:r>
                      <a:endParaRPr lang="en-US" sz="1100" b="0" i="0" u="none" strike="noStrike" dirty="0">
                        <a:solidFill>
                          <a:srgbClr val="000000"/>
                        </a:solidFill>
                        <a:effectLst/>
                        <a:latin typeface="Century Gothic" panose="020B0502020202020204" pitchFamily="34" charset="0"/>
                      </a:endParaRPr>
                    </a:p>
                  </a:txBody>
                  <a:tcPr marL="9525" marR="9525" marT="9525" marB="0" anchor="ctr"/>
                </a:tc>
                <a:tc>
                  <a:txBody>
                    <a:bodyPr/>
                    <a:lstStyle/>
                    <a:p>
                      <a:pPr algn="l" fontAlgn="b"/>
                      <a:r>
                        <a:rPr lang="en-US" sz="1100" b="0" i="0" u="none" strike="noStrike" dirty="0">
                          <a:solidFill>
                            <a:srgbClr val="000000"/>
                          </a:solidFill>
                          <a:effectLst/>
                          <a:latin typeface="Century Gothic" panose="020B0502020202020204" pitchFamily="34" charset="0"/>
                        </a:rPr>
                        <a:t>From 2028</a:t>
                      </a:r>
                    </a:p>
                    <a:p>
                      <a:pPr algn="l" fontAlgn="b"/>
                      <a:r>
                        <a:rPr lang="en-US" sz="1100" b="0" i="0" u="none" strike="noStrike" dirty="0">
                          <a:solidFill>
                            <a:srgbClr val="000000"/>
                          </a:solidFill>
                          <a:effectLst/>
                          <a:latin typeface="Century Gothic" panose="020B0502020202020204" pitchFamily="34" charset="0"/>
                        </a:rPr>
                        <a:t>Spatial resolution: 30m</a:t>
                      </a:r>
                    </a:p>
                    <a:p>
                      <a:pPr algn="l" fontAlgn="b"/>
                      <a:r>
                        <a:rPr lang="en-US" sz="1100" b="0" i="0" u="none" strike="noStrike" dirty="0">
                          <a:solidFill>
                            <a:srgbClr val="000000"/>
                          </a:solidFill>
                          <a:effectLst/>
                          <a:latin typeface="Century Gothic" panose="020B0502020202020204" pitchFamily="34" charset="0"/>
                        </a:rPr>
                        <a:t>Temporal resolution: 25-day </a:t>
                      </a:r>
                    </a:p>
                    <a:p>
                      <a:pPr algn="l" fontAlgn="b"/>
                      <a:r>
                        <a:rPr lang="en-US" sz="1100" b="0" i="0" u="none" strike="noStrike" dirty="0">
                          <a:solidFill>
                            <a:srgbClr val="000000"/>
                          </a:solidFill>
                          <a:effectLst/>
                          <a:latin typeface="Century Gothic" panose="020B0502020202020204" pitchFamily="34" charset="0"/>
                        </a:rPr>
                        <a:t>Spectral resolution: &gt;200 bands (bandwidth &lt; 10nm)</a:t>
                      </a:r>
                    </a:p>
                  </a:txBody>
                  <a:tcPr marL="9525" marR="9525" marT="9525" marB="0" anchor="ctr"/>
                </a:tc>
                <a:extLst>
                  <a:ext uri="{0D108BD9-81ED-4DB2-BD59-A6C34878D82A}">
                    <a16:rowId xmlns:a16="http://schemas.microsoft.com/office/drawing/2014/main" val="1327393359"/>
                  </a:ext>
                </a:extLst>
              </a:tr>
              <a:tr h="203004">
                <a:tc vMerge="1">
                  <a:txBody>
                    <a:bodyPr/>
                    <a:lstStyle/>
                    <a:p>
                      <a:pPr algn="l" fontAlgn="b"/>
                      <a:endParaRPr lang="en-US" sz="1100" b="0" i="0" u="none" strike="noStrike" dirty="0">
                        <a:solidFill>
                          <a:srgbClr val="000000"/>
                        </a:solidFill>
                        <a:effectLst/>
                        <a:latin typeface="Century Gothic" panose="020B0502020202020204" pitchFamily="34" charset="0"/>
                      </a:endParaRPr>
                    </a:p>
                  </a:txBody>
                  <a:tcPr marL="9525" marR="9525" marT="9525" marB="0" anchor="ctr"/>
                </a:tc>
                <a:tc>
                  <a:txBody>
                    <a:bodyPr/>
                    <a:lstStyle/>
                    <a:p>
                      <a:pPr algn="l" fontAlgn="b"/>
                      <a:r>
                        <a:rPr lang="en-US" sz="1100" u="none" strike="noStrike" dirty="0">
                          <a:effectLst/>
                          <a:latin typeface="Century Gothic" panose="020B0502020202020204" pitchFamily="34" charset="0"/>
                        </a:rPr>
                        <a:t>SBG (NASA)</a:t>
                      </a:r>
                      <a:endParaRPr lang="en-US" sz="1100" b="0" i="0" u="none" strike="noStrike" dirty="0">
                        <a:solidFill>
                          <a:srgbClr val="000000"/>
                        </a:solidFill>
                        <a:effectLst/>
                        <a:latin typeface="Century Gothic" panose="020B0502020202020204" pitchFamily="34" charset="0"/>
                      </a:endParaRPr>
                    </a:p>
                  </a:txBody>
                  <a:tcPr marL="9525" marR="9525" marT="9525" marB="0" anchor="ctr"/>
                </a:tc>
                <a:tc>
                  <a:txBody>
                    <a:bodyPr/>
                    <a:lstStyle/>
                    <a:p>
                      <a:pPr algn="l" fontAlgn="b"/>
                      <a:r>
                        <a:rPr lang="en-US" sz="1100" u="none" strike="noStrike" dirty="0">
                          <a:effectLst/>
                          <a:latin typeface="Century Gothic" panose="020B0502020202020204" pitchFamily="34" charset="0"/>
                        </a:rPr>
                        <a:t>From 2027</a:t>
                      </a:r>
                      <a:endParaRPr lang="en-US" sz="1100" b="0" i="0" u="none" strike="noStrike" dirty="0">
                        <a:solidFill>
                          <a:srgbClr val="000000"/>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929032581"/>
                  </a:ext>
                </a:extLst>
              </a:tr>
              <a:tr h="203004">
                <a:tc vMerge="1">
                  <a:txBody>
                    <a:bodyPr/>
                    <a:lstStyle/>
                    <a:p>
                      <a:pPr algn="l" fontAlgn="b"/>
                      <a:endParaRPr lang="en-US" sz="1100" b="0" i="0" u="none" strike="noStrike" dirty="0">
                        <a:solidFill>
                          <a:srgbClr val="000000"/>
                        </a:solidFill>
                        <a:effectLst/>
                        <a:latin typeface="Century Gothic" panose="020B0502020202020204" pitchFamily="34" charset="0"/>
                      </a:endParaRPr>
                    </a:p>
                  </a:txBody>
                  <a:tcPr marL="9525" marR="9525" marT="9525" marB="0" anchor="ctr"/>
                </a:tc>
                <a:tc>
                  <a:txBody>
                    <a:bodyPr/>
                    <a:lstStyle/>
                    <a:p>
                      <a:pPr algn="l" fontAlgn="b"/>
                      <a:r>
                        <a:rPr lang="en-US" sz="1100" u="none" strike="noStrike" dirty="0" err="1">
                          <a:effectLst/>
                          <a:latin typeface="Century Gothic" panose="020B0502020202020204" pitchFamily="34" charset="0"/>
                        </a:rPr>
                        <a:t>Planetlabs</a:t>
                      </a:r>
                      <a:endParaRPr lang="en-US" sz="1100" b="0" i="0" u="none" strike="noStrike" dirty="0">
                        <a:solidFill>
                          <a:srgbClr val="000000"/>
                        </a:solidFill>
                        <a:effectLst/>
                        <a:latin typeface="Century Gothic" panose="020B0502020202020204" pitchFamily="34" charset="0"/>
                      </a:endParaRPr>
                    </a:p>
                  </a:txBody>
                  <a:tcPr marL="9525" marR="9525" marT="9525" marB="0" anchor="ctr"/>
                </a:tc>
                <a:tc>
                  <a:txBody>
                    <a:bodyPr/>
                    <a:lstStyle/>
                    <a:p>
                      <a:pPr algn="l" fontAlgn="b"/>
                      <a:r>
                        <a:rPr lang="en-US" sz="1100" u="none" strike="noStrike" dirty="0">
                          <a:effectLst/>
                          <a:latin typeface="Century Gothic" panose="020B0502020202020204" pitchFamily="34" charset="0"/>
                        </a:rPr>
                        <a:t>From 2023</a:t>
                      </a:r>
                    </a:p>
                    <a:p>
                      <a:pPr algn="l" fontAlgn="b"/>
                      <a:r>
                        <a:rPr lang="en-US" sz="1100" b="0" i="0" u="none" strike="noStrike" dirty="0">
                          <a:solidFill>
                            <a:srgbClr val="000000"/>
                          </a:solidFill>
                          <a:effectLst/>
                          <a:latin typeface="Century Gothic" panose="020B0502020202020204" pitchFamily="34" charset="0"/>
                        </a:rPr>
                        <a:t>Small narrow bands (5nm)</a:t>
                      </a:r>
                    </a:p>
                  </a:txBody>
                  <a:tcPr marL="9525" marR="9525" marT="9525" marB="0" anchor="ctr"/>
                </a:tc>
                <a:extLst>
                  <a:ext uri="{0D108BD9-81ED-4DB2-BD59-A6C34878D82A}">
                    <a16:rowId xmlns:a16="http://schemas.microsoft.com/office/drawing/2014/main" val="2716748523"/>
                  </a:ext>
                </a:extLst>
              </a:tr>
              <a:tr h="203004">
                <a:tc rowSpan="3">
                  <a:txBody>
                    <a:bodyPr/>
                    <a:lstStyle/>
                    <a:p>
                      <a:pPr algn="l" fontAlgn="b"/>
                      <a:r>
                        <a:rPr lang="en-US" sz="1100" b="0" i="0" u="none" strike="noStrike" dirty="0">
                          <a:solidFill>
                            <a:srgbClr val="000000"/>
                          </a:solidFill>
                          <a:effectLst/>
                          <a:latin typeface="Century Gothic" panose="020B0502020202020204" pitchFamily="34" charset="0"/>
                        </a:rPr>
                        <a:t>Optical - Thermal</a:t>
                      </a:r>
                    </a:p>
                  </a:txBody>
                  <a:tcPr marL="9525" marR="9525" marT="9525" marB="0" anchor="ctr"/>
                </a:tc>
                <a:tc>
                  <a:txBody>
                    <a:bodyPr/>
                    <a:lstStyle/>
                    <a:p>
                      <a:pPr algn="l" fontAlgn="b"/>
                      <a:r>
                        <a:rPr lang="en-US" sz="1100" u="none" strike="noStrike" dirty="0">
                          <a:effectLst/>
                          <a:latin typeface="Century Gothic" panose="020B0502020202020204" pitchFamily="34" charset="0"/>
                        </a:rPr>
                        <a:t>Landsat-Next (NASA)</a:t>
                      </a:r>
                      <a:endParaRPr lang="en-US" sz="1100" b="0" i="0" u="none" strike="noStrike" dirty="0">
                        <a:solidFill>
                          <a:srgbClr val="000000"/>
                        </a:solidFill>
                        <a:effectLst/>
                        <a:latin typeface="Century Gothic" panose="020B0502020202020204" pitchFamily="34" charset="0"/>
                      </a:endParaRPr>
                    </a:p>
                  </a:txBody>
                  <a:tcPr marL="9525" marR="9525" marT="9525" marB="0" anchor="ctr"/>
                </a:tc>
                <a:tc>
                  <a:txBody>
                    <a:bodyPr/>
                    <a:lstStyle/>
                    <a:p>
                      <a:pPr algn="l" fontAlgn="b"/>
                      <a:r>
                        <a:rPr lang="en-US" sz="1100" b="0" i="0" u="none" strike="noStrike" dirty="0">
                          <a:solidFill>
                            <a:srgbClr val="000000"/>
                          </a:solidFill>
                          <a:effectLst/>
                          <a:latin typeface="Century Gothic" panose="020B0502020202020204" pitchFamily="34" charset="0"/>
                        </a:rPr>
                        <a:t>From 2030</a:t>
                      </a:r>
                    </a:p>
                    <a:p>
                      <a:pPr algn="l" fontAlgn="b"/>
                      <a:r>
                        <a:rPr lang="en-US" sz="1100" b="0" i="0" u="none" strike="noStrike" dirty="0">
                          <a:solidFill>
                            <a:srgbClr val="000000"/>
                          </a:solidFill>
                          <a:effectLst/>
                          <a:latin typeface="Century Gothic" panose="020B0502020202020204" pitchFamily="34" charset="0"/>
                        </a:rPr>
                        <a:t>Spatial resolution: 10-60m global</a:t>
                      </a:r>
                    </a:p>
                    <a:p>
                      <a:pPr algn="l" fontAlgn="b"/>
                      <a:r>
                        <a:rPr lang="en-US" sz="1100" b="0" i="0" u="none" strike="noStrike" dirty="0">
                          <a:solidFill>
                            <a:srgbClr val="000000"/>
                          </a:solidFill>
                          <a:effectLst/>
                          <a:latin typeface="Century Gothic" panose="020B0502020202020204" pitchFamily="34" charset="0"/>
                        </a:rPr>
                        <a:t>Temporal resolution: 6-daily global</a:t>
                      </a:r>
                    </a:p>
                    <a:p>
                      <a:pPr algn="l" fontAlgn="b"/>
                      <a:r>
                        <a:rPr lang="en-US" sz="1100" b="0" i="0" u="none" strike="noStrike" dirty="0">
                          <a:solidFill>
                            <a:srgbClr val="000000"/>
                          </a:solidFill>
                          <a:effectLst/>
                          <a:latin typeface="Century Gothic" panose="020B0502020202020204" pitchFamily="34" charset="0"/>
                        </a:rPr>
                        <a:t>Spectral resolution: 5 thermal channels</a:t>
                      </a:r>
                    </a:p>
                  </a:txBody>
                  <a:tcPr marL="9525" marR="9525" marT="9525" marB="0" anchor="ctr"/>
                </a:tc>
                <a:extLst>
                  <a:ext uri="{0D108BD9-81ED-4DB2-BD59-A6C34878D82A}">
                    <a16:rowId xmlns:a16="http://schemas.microsoft.com/office/drawing/2014/main" val="4004260495"/>
                  </a:ext>
                </a:extLst>
              </a:tr>
              <a:tr h="203004">
                <a:tc vMerge="1">
                  <a:txBody>
                    <a:bodyPr/>
                    <a:lstStyle/>
                    <a:p>
                      <a:pPr algn="l" fontAlgn="b"/>
                      <a:endParaRPr lang="en-US" sz="1100" b="0" i="0" u="none" strike="noStrike" dirty="0">
                        <a:solidFill>
                          <a:srgbClr val="000000"/>
                        </a:solidFill>
                        <a:effectLst/>
                        <a:latin typeface="Century Gothic" panose="020B0502020202020204" pitchFamily="34" charset="0"/>
                      </a:endParaRPr>
                    </a:p>
                  </a:txBody>
                  <a:tcPr marL="9525" marR="9525" marT="9525" marB="0" anchor="ctr"/>
                </a:tc>
                <a:tc>
                  <a:txBody>
                    <a:bodyPr/>
                    <a:lstStyle/>
                    <a:p>
                      <a:pPr algn="l" fontAlgn="b"/>
                      <a:r>
                        <a:rPr lang="en-US" sz="1100" u="none" strike="noStrike" dirty="0">
                          <a:effectLst/>
                          <a:latin typeface="Century Gothic" panose="020B0502020202020204" pitchFamily="34" charset="0"/>
                        </a:rPr>
                        <a:t>Trishna (CNES)</a:t>
                      </a:r>
                      <a:endParaRPr lang="en-US" sz="1100" b="0" i="0" u="none" strike="noStrike" dirty="0">
                        <a:solidFill>
                          <a:srgbClr val="000000"/>
                        </a:solidFill>
                        <a:effectLst/>
                        <a:latin typeface="Century Gothic" panose="020B0502020202020204" pitchFamily="34" charset="0"/>
                      </a:endParaRPr>
                    </a:p>
                  </a:txBody>
                  <a:tcPr marL="9525" marR="9525" marT="9525" marB="0" anchor="ctr"/>
                </a:tc>
                <a:tc>
                  <a:txBody>
                    <a:bodyPr/>
                    <a:lstStyle/>
                    <a:p>
                      <a:pPr algn="l" fontAlgn="b"/>
                      <a:r>
                        <a:rPr lang="en-US" sz="1100" u="none" strike="noStrike" dirty="0">
                          <a:effectLst/>
                          <a:latin typeface="Century Gothic" panose="020B0502020202020204" pitchFamily="34" charset="0"/>
                        </a:rPr>
                        <a:t>From 2024</a:t>
                      </a:r>
                      <a:endParaRPr lang="en-US" sz="1100" b="0" i="0" u="none" strike="noStrike" dirty="0">
                        <a:solidFill>
                          <a:srgbClr val="000000"/>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2054822473"/>
                  </a:ext>
                </a:extLst>
              </a:tr>
              <a:tr h="225538">
                <a:tc vMerge="1">
                  <a:txBody>
                    <a:bodyPr/>
                    <a:lstStyle/>
                    <a:p>
                      <a:pPr algn="l" fontAlgn="b"/>
                      <a:endParaRPr lang="en-US" sz="1100" b="0" i="0" u="none" strike="noStrike" dirty="0">
                        <a:solidFill>
                          <a:srgbClr val="000000"/>
                        </a:solidFill>
                        <a:effectLst/>
                        <a:latin typeface="Century Gothic" panose="020B0502020202020204" pitchFamily="34" charset="0"/>
                      </a:endParaRPr>
                    </a:p>
                  </a:txBody>
                  <a:tcPr marL="9525" marR="9525" marT="9525" marB="0" anchor="ctr"/>
                </a:tc>
                <a:tc>
                  <a:txBody>
                    <a:bodyPr/>
                    <a:lstStyle/>
                    <a:p>
                      <a:pPr algn="l" fontAlgn="b"/>
                      <a:r>
                        <a:rPr lang="en-US" sz="1100" u="none" strike="noStrike" dirty="0">
                          <a:effectLst/>
                          <a:latin typeface="Century Gothic" panose="020B0502020202020204" pitchFamily="34" charset="0"/>
                        </a:rPr>
                        <a:t>LSTM (ESA)</a:t>
                      </a:r>
                      <a:endParaRPr lang="en-US" sz="1100" b="0" i="0" u="none" strike="noStrike" dirty="0">
                        <a:solidFill>
                          <a:srgbClr val="000000"/>
                        </a:solidFill>
                        <a:effectLst/>
                        <a:latin typeface="Century Gothic" panose="020B0502020202020204" pitchFamily="34" charset="0"/>
                      </a:endParaRPr>
                    </a:p>
                  </a:txBody>
                  <a:tcPr marL="9525" marR="9525" marT="9525" marB="0" anchor="ctr"/>
                </a:tc>
                <a:tc>
                  <a:txBody>
                    <a:bodyPr/>
                    <a:lstStyle/>
                    <a:p>
                      <a:pPr algn="l" fontAlgn="b"/>
                      <a:r>
                        <a:rPr lang="en-US" sz="1100" u="none" strike="noStrike" dirty="0">
                          <a:effectLst/>
                          <a:latin typeface="Century Gothic" panose="020B0502020202020204" pitchFamily="34" charset="0"/>
                        </a:rPr>
                        <a:t>From 2028</a:t>
                      </a:r>
                      <a:endParaRPr lang="en-US" sz="1100" b="0" i="0" u="none" strike="noStrike" dirty="0">
                        <a:solidFill>
                          <a:srgbClr val="000000"/>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1013098727"/>
                  </a:ext>
                </a:extLst>
              </a:tr>
              <a:tr h="546081">
                <a:tc rowSpan="3">
                  <a:txBody>
                    <a:bodyPr/>
                    <a:lstStyle/>
                    <a:p>
                      <a:pPr algn="l" fontAlgn="b"/>
                      <a:r>
                        <a:rPr lang="en-US" sz="1100" u="none" strike="noStrike" dirty="0">
                          <a:effectLst/>
                          <a:latin typeface="Century Gothic" panose="020B0502020202020204" pitchFamily="34" charset="0"/>
                        </a:rPr>
                        <a:t>Synthetic Aperture Radar – L-band</a:t>
                      </a:r>
                      <a:endParaRPr lang="en-US" sz="1100" b="0" i="0" u="none" strike="noStrike" dirty="0">
                        <a:solidFill>
                          <a:srgbClr val="000000"/>
                        </a:solidFill>
                        <a:effectLst/>
                        <a:latin typeface="Century Gothic" panose="020B0502020202020204" pitchFamily="34" charset="0"/>
                      </a:endParaRPr>
                    </a:p>
                  </a:txBody>
                  <a:tcPr marL="9525" marR="9525" marT="9525" marB="0" anchor="ctr"/>
                </a:tc>
                <a:tc>
                  <a:txBody>
                    <a:bodyPr/>
                    <a:lstStyle/>
                    <a:p>
                      <a:pPr algn="l" fontAlgn="b"/>
                      <a:r>
                        <a:rPr lang="en-US" sz="1100" b="0" i="0" u="none" strike="noStrike" dirty="0">
                          <a:solidFill>
                            <a:srgbClr val="000000"/>
                          </a:solidFill>
                          <a:effectLst/>
                          <a:latin typeface="Century Gothic" panose="020B0502020202020204" pitchFamily="34" charset="0"/>
                        </a:rPr>
                        <a:t>ALOS-4 Palsar-3 (JAXA)</a:t>
                      </a:r>
                    </a:p>
                  </a:txBody>
                  <a:tcPr marL="9525" marR="9525" marT="9525" marB="0" anchor="ctr"/>
                </a:tc>
                <a:tc>
                  <a:txBody>
                    <a:bodyPr/>
                    <a:lstStyle/>
                    <a:p>
                      <a:pPr algn="l" fontAlgn="b"/>
                      <a:r>
                        <a:rPr lang="en-US" sz="1100" b="0" i="0" u="none" strike="noStrike" dirty="0">
                          <a:solidFill>
                            <a:srgbClr val="000000"/>
                          </a:solidFill>
                          <a:effectLst/>
                          <a:latin typeface="Century Gothic" panose="020B0502020202020204" pitchFamily="34" charset="0"/>
                        </a:rPr>
                        <a:t>From 2024</a:t>
                      </a:r>
                    </a:p>
                  </a:txBody>
                  <a:tcPr marL="9525" marR="9525" marT="9525" marB="0" anchor="ctr"/>
                </a:tc>
                <a:extLst>
                  <a:ext uri="{0D108BD9-81ED-4DB2-BD59-A6C34878D82A}">
                    <a16:rowId xmlns:a16="http://schemas.microsoft.com/office/drawing/2014/main" val="4177291543"/>
                  </a:ext>
                </a:extLst>
              </a:tr>
              <a:tr h="546081">
                <a:tc vMerge="1">
                  <a:txBody>
                    <a:bodyPr/>
                    <a:lstStyle/>
                    <a:p>
                      <a:pPr algn="l" fontAlgn="b"/>
                      <a:endParaRPr lang="en-US" sz="1100" b="0" i="0" u="none" strike="noStrike" dirty="0">
                        <a:solidFill>
                          <a:srgbClr val="000000"/>
                        </a:solidFill>
                        <a:effectLst/>
                        <a:latin typeface="Century Gothic" panose="020B0502020202020204" pitchFamily="34" charset="0"/>
                      </a:endParaRPr>
                    </a:p>
                  </a:txBody>
                  <a:tcPr marL="9525" marR="9525" marT="9525" marB="0" anchor="ctr"/>
                </a:tc>
                <a:tc>
                  <a:txBody>
                    <a:bodyPr/>
                    <a:lstStyle/>
                    <a:p>
                      <a:pPr algn="l" fontAlgn="b"/>
                      <a:r>
                        <a:rPr lang="en-US" sz="1100" b="0" i="0" u="none" strike="noStrike" dirty="0">
                          <a:solidFill>
                            <a:srgbClr val="000000"/>
                          </a:solidFill>
                          <a:effectLst/>
                          <a:latin typeface="Century Gothic" panose="020B0502020202020204" pitchFamily="34" charset="0"/>
                        </a:rPr>
                        <a:t>NISAR (NASA/ISRO)</a:t>
                      </a:r>
                    </a:p>
                  </a:txBody>
                  <a:tcPr marL="9525" marR="9525" marT="9525" marB="0" anchor="ctr"/>
                </a:tc>
                <a:tc>
                  <a:txBody>
                    <a:bodyPr/>
                    <a:lstStyle/>
                    <a:p>
                      <a:pPr algn="l" fontAlgn="b"/>
                      <a:r>
                        <a:rPr lang="en-US" sz="1100" u="none" strike="noStrike" dirty="0">
                          <a:effectLst/>
                          <a:latin typeface="Century Gothic" panose="020B0502020202020204" pitchFamily="34" charset="0"/>
                        </a:rPr>
                        <a:t>From 2024</a:t>
                      </a:r>
                    </a:p>
                    <a:p>
                      <a:pPr algn="l" fontAlgn="b"/>
                      <a:r>
                        <a:rPr lang="en-US" sz="1100" b="0" i="0" u="none" strike="noStrike" dirty="0">
                          <a:solidFill>
                            <a:srgbClr val="000000"/>
                          </a:solidFill>
                          <a:effectLst/>
                          <a:latin typeface="Century Gothic" panose="020B0502020202020204" pitchFamily="34" charset="0"/>
                        </a:rPr>
                        <a:t>Temporal resolution: 12-daily global</a:t>
                      </a:r>
                    </a:p>
                  </a:txBody>
                  <a:tcPr marL="9525" marR="9525" marT="9525" marB="0" anchor="ctr"/>
                </a:tc>
                <a:extLst>
                  <a:ext uri="{0D108BD9-81ED-4DB2-BD59-A6C34878D82A}">
                    <a16:rowId xmlns:a16="http://schemas.microsoft.com/office/drawing/2014/main" val="1771669412"/>
                  </a:ext>
                </a:extLst>
              </a:tr>
              <a:tr h="203004">
                <a:tc vMerge="1">
                  <a:txBody>
                    <a:bodyPr/>
                    <a:lstStyle/>
                    <a:p>
                      <a:pPr algn="l" fontAlgn="b"/>
                      <a:endParaRPr lang="en-US" sz="1100" b="0" i="0" u="none" strike="noStrike" dirty="0">
                        <a:solidFill>
                          <a:srgbClr val="000000"/>
                        </a:solidFill>
                        <a:effectLst/>
                        <a:latin typeface="Century Gothic" panose="020B0502020202020204" pitchFamily="34" charset="0"/>
                      </a:endParaRPr>
                    </a:p>
                  </a:txBody>
                  <a:tcPr marL="9525" marR="9525" marT="9525" marB="0" anchor="ctr"/>
                </a:tc>
                <a:tc>
                  <a:txBody>
                    <a:bodyPr/>
                    <a:lstStyle/>
                    <a:p>
                      <a:pPr algn="l" fontAlgn="b"/>
                      <a:r>
                        <a:rPr lang="en-US" sz="1100" u="none" strike="noStrike" dirty="0">
                          <a:effectLst/>
                          <a:latin typeface="Century Gothic" panose="020B0502020202020204" pitchFamily="34" charset="0"/>
                        </a:rPr>
                        <a:t>ROSE-L (ESA)</a:t>
                      </a:r>
                      <a:endParaRPr lang="en-US" sz="1100" b="0" i="0" u="none" strike="noStrike" dirty="0">
                        <a:solidFill>
                          <a:srgbClr val="000000"/>
                        </a:solidFill>
                        <a:effectLst/>
                        <a:latin typeface="Century Gothic" panose="020B0502020202020204" pitchFamily="34" charset="0"/>
                      </a:endParaRPr>
                    </a:p>
                  </a:txBody>
                  <a:tcPr marL="9525" marR="9525" marT="9525" marB="0" anchor="ctr"/>
                </a:tc>
                <a:tc>
                  <a:txBody>
                    <a:bodyPr/>
                    <a:lstStyle/>
                    <a:p>
                      <a:pPr algn="l" fontAlgn="b"/>
                      <a:r>
                        <a:rPr lang="en-US" sz="1100" u="none" strike="noStrike" dirty="0">
                          <a:effectLst/>
                          <a:latin typeface="Century Gothic" panose="020B0502020202020204" pitchFamily="34" charset="0"/>
                        </a:rPr>
                        <a:t>From 2028</a:t>
                      </a:r>
                    </a:p>
                    <a:p>
                      <a:pPr algn="l" fontAlgn="b"/>
                      <a:r>
                        <a:rPr lang="en-US" sz="1100" b="0" i="0" u="none" strike="noStrike" dirty="0">
                          <a:solidFill>
                            <a:srgbClr val="000000"/>
                          </a:solidFill>
                          <a:effectLst/>
                          <a:latin typeface="Century Gothic" panose="020B0502020202020204" pitchFamily="34" charset="0"/>
                        </a:rPr>
                        <a:t>Spatial resolution: 25-50m</a:t>
                      </a:r>
                    </a:p>
                  </a:txBody>
                  <a:tcPr marL="9525" marR="9525" marT="9525" marB="0" anchor="ctr"/>
                </a:tc>
                <a:extLst>
                  <a:ext uri="{0D108BD9-81ED-4DB2-BD59-A6C34878D82A}">
                    <a16:rowId xmlns:a16="http://schemas.microsoft.com/office/drawing/2014/main" val="1095599122"/>
                  </a:ext>
                </a:extLst>
              </a:tr>
            </a:tbl>
          </a:graphicData>
        </a:graphic>
      </p:graphicFrame>
    </p:spTree>
    <p:extLst>
      <p:ext uri="{BB962C8B-B14F-4D97-AF65-F5344CB8AC3E}">
        <p14:creationId xmlns:p14="http://schemas.microsoft.com/office/powerpoint/2010/main" val="15613720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31FEBD-75E4-22C4-8E6E-CFD1EC58DE03}"/>
              </a:ext>
            </a:extLst>
          </p:cNvPr>
          <p:cNvSpPr>
            <a:spLocks noGrp="1"/>
          </p:cNvSpPr>
          <p:nvPr>
            <p:ph type="title"/>
          </p:nvPr>
        </p:nvSpPr>
        <p:spPr/>
        <p:txBody>
          <a:bodyPr/>
          <a:lstStyle/>
          <a:p>
            <a:r>
              <a:rPr lang="en-US" dirty="0"/>
              <a:t>Call for action</a:t>
            </a:r>
            <a:endParaRPr lang="en-BE" dirty="0"/>
          </a:p>
        </p:txBody>
      </p:sp>
      <p:sp>
        <p:nvSpPr>
          <p:cNvPr id="3" name="Content Placeholder 2">
            <a:extLst>
              <a:ext uri="{FF2B5EF4-FFF2-40B4-BE49-F238E27FC236}">
                <a16:creationId xmlns:a16="http://schemas.microsoft.com/office/drawing/2014/main" id="{2309F40A-90CC-FC57-5FDA-F03B936F2B95}"/>
              </a:ext>
            </a:extLst>
          </p:cNvPr>
          <p:cNvSpPr>
            <a:spLocks noGrp="1"/>
          </p:cNvSpPr>
          <p:nvPr>
            <p:ph idx="1"/>
          </p:nvPr>
        </p:nvSpPr>
        <p:spPr/>
        <p:txBody>
          <a:bodyPr>
            <a:normAutofit/>
          </a:bodyPr>
          <a:lstStyle/>
          <a:p>
            <a:pPr marL="457200" indent="-457200">
              <a:buFont typeface="+mj-lt"/>
              <a:buAutoNum type="arabicPeriod"/>
            </a:pPr>
            <a:r>
              <a:rPr lang="en-US" b="1" dirty="0"/>
              <a:t>Which biodiversity variable (EBV) do you want to evaluate in your use case?</a:t>
            </a:r>
          </a:p>
          <a:p>
            <a:pPr marL="457200" indent="-457200">
              <a:buFont typeface="+mj-lt"/>
              <a:buAutoNum type="arabicPeriod"/>
            </a:pPr>
            <a:r>
              <a:rPr lang="en-US" dirty="0"/>
              <a:t>Is this EBV algorithm already existing or defined? </a:t>
            </a:r>
            <a:r>
              <a:rPr lang="en-US" dirty="0">
                <a:sym typeface="Wingdings" panose="05000000000000000000" pitchFamily="2" charset="2"/>
              </a:rPr>
              <a:t> </a:t>
            </a:r>
            <a:r>
              <a:rPr lang="en-US" b="1" dirty="0">
                <a:sym typeface="Wingdings" panose="05000000000000000000" pitchFamily="2" charset="2"/>
              </a:rPr>
              <a:t>check EBV portals</a:t>
            </a:r>
            <a:r>
              <a:rPr lang="en-US" dirty="0">
                <a:sym typeface="Wingdings" panose="05000000000000000000" pitchFamily="2" charset="2"/>
              </a:rPr>
              <a:t> (slides 7-12)</a:t>
            </a:r>
          </a:p>
          <a:p>
            <a:pPr marL="457200" indent="-457200">
              <a:buFont typeface="+mj-lt"/>
              <a:buAutoNum type="arabicPeriod"/>
            </a:pPr>
            <a:r>
              <a:rPr lang="en-US" dirty="0">
                <a:sym typeface="Wingdings" panose="05000000000000000000" pitchFamily="2" charset="2"/>
              </a:rPr>
              <a:t>If yes: evaluate EBV product in your use case to be sufficient</a:t>
            </a:r>
          </a:p>
          <a:p>
            <a:pPr marL="457200" indent="-457200">
              <a:buFont typeface="+mj-lt"/>
              <a:buAutoNum type="arabicPeriod"/>
            </a:pPr>
            <a:r>
              <a:rPr lang="en-US" dirty="0">
                <a:sym typeface="Wingdings" panose="05000000000000000000" pitchFamily="2" charset="2"/>
              </a:rPr>
              <a:t>If no: </a:t>
            </a:r>
            <a:r>
              <a:rPr lang="en-US" b="1" dirty="0">
                <a:sym typeface="Wingdings" panose="05000000000000000000" pitchFamily="2" charset="2"/>
              </a:rPr>
              <a:t>check for existing RS biodiversity products </a:t>
            </a:r>
            <a:r>
              <a:rPr lang="en-US" dirty="0">
                <a:sym typeface="Wingdings" panose="05000000000000000000" pitchFamily="2" charset="2"/>
              </a:rPr>
              <a:t>(slides 13-14) and/or existing methodologies to calculate EBV (T2.3 supports in benchmarking)</a:t>
            </a:r>
          </a:p>
          <a:p>
            <a:pPr marL="457200" indent="-457200">
              <a:buFont typeface="+mj-lt"/>
              <a:buAutoNum type="arabicPeriod"/>
            </a:pPr>
            <a:endParaRPr lang="en-US" dirty="0">
              <a:sym typeface="Wingdings" panose="05000000000000000000" pitchFamily="2" charset="2"/>
            </a:endParaRPr>
          </a:p>
          <a:p>
            <a:pPr marL="457200" indent="-457200">
              <a:buFont typeface="+mj-lt"/>
              <a:buAutoNum type="arabicPeriod"/>
            </a:pPr>
            <a:endParaRPr lang="en-BE" dirty="0"/>
          </a:p>
        </p:txBody>
      </p:sp>
      <p:sp>
        <p:nvSpPr>
          <p:cNvPr id="4" name="Text Placeholder 3">
            <a:extLst>
              <a:ext uri="{FF2B5EF4-FFF2-40B4-BE49-F238E27FC236}">
                <a16:creationId xmlns:a16="http://schemas.microsoft.com/office/drawing/2014/main" id="{72290BE5-D14E-42C7-D2EF-068BC93F80E5}"/>
              </a:ext>
            </a:extLst>
          </p:cNvPr>
          <p:cNvSpPr>
            <a:spLocks noGrp="1"/>
          </p:cNvSpPr>
          <p:nvPr>
            <p:ph type="body" sz="half" idx="2"/>
          </p:nvPr>
        </p:nvSpPr>
        <p:spPr/>
        <p:txBody>
          <a:bodyPr/>
          <a:lstStyle/>
          <a:p>
            <a:r>
              <a:rPr lang="en-US" dirty="0"/>
              <a:t>Kind but urgent request to follow these steps </a:t>
            </a:r>
            <a:endParaRPr lang="en-BE" dirty="0"/>
          </a:p>
        </p:txBody>
      </p:sp>
      <p:sp>
        <p:nvSpPr>
          <p:cNvPr id="5" name="Slide Number Placeholder 4">
            <a:extLst>
              <a:ext uri="{FF2B5EF4-FFF2-40B4-BE49-F238E27FC236}">
                <a16:creationId xmlns:a16="http://schemas.microsoft.com/office/drawing/2014/main" id="{C92BB781-A3C1-60EC-B2C4-6BBEA2F2260C}"/>
              </a:ext>
            </a:extLst>
          </p:cNvPr>
          <p:cNvSpPr>
            <a:spLocks noGrp="1"/>
          </p:cNvSpPr>
          <p:nvPr>
            <p:ph type="sldNum" sz="quarter" idx="12"/>
          </p:nvPr>
        </p:nvSpPr>
        <p:spPr/>
        <p:txBody>
          <a:bodyPr/>
          <a:lstStyle/>
          <a:p>
            <a:fld id="{CD4805D6-057F-1048-B770-DDF440AB6921}" type="slidenum">
              <a:rPr lang="en-BG" smtClean="0"/>
              <a:t>24</a:t>
            </a:fld>
            <a:endParaRPr lang="en-BG"/>
          </a:p>
        </p:txBody>
      </p:sp>
    </p:spTree>
    <p:extLst>
      <p:ext uri="{BB962C8B-B14F-4D97-AF65-F5344CB8AC3E}">
        <p14:creationId xmlns:p14="http://schemas.microsoft.com/office/powerpoint/2010/main" val="41656286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3C5AB6-AE4D-70BD-942B-B5FBF2261C01}"/>
              </a:ext>
            </a:extLst>
          </p:cNvPr>
          <p:cNvSpPr>
            <a:spLocks noGrp="1"/>
          </p:cNvSpPr>
          <p:nvPr>
            <p:ph type="title"/>
          </p:nvPr>
        </p:nvSpPr>
        <p:spPr/>
        <p:txBody>
          <a:bodyPr/>
          <a:lstStyle/>
          <a:p>
            <a:r>
              <a:rPr lang="en-US" dirty="0"/>
              <a:t>Call for action</a:t>
            </a:r>
            <a:endParaRPr lang="en-BE" dirty="0"/>
          </a:p>
        </p:txBody>
      </p:sp>
      <p:sp>
        <p:nvSpPr>
          <p:cNvPr id="3" name="Content Placeholder 2">
            <a:extLst>
              <a:ext uri="{FF2B5EF4-FFF2-40B4-BE49-F238E27FC236}">
                <a16:creationId xmlns:a16="http://schemas.microsoft.com/office/drawing/2014/main" id="{B31FE496-2CFD-53C4-8BDF-F3341CB021E8}"/>
              </a:ext>
            </a:extLst>
          </p:cNvPr>
          <p:cNvSpPr>
            <a:spLocks noGrp="1"/>
          </p:cNvSpPr>
          <p:nvPr>
            <p:ph idx="1"/>
          </p:nvPr>
        </p:nvSpPr>
        <p:spPr>
          <a:xfrm>
            <a:off x="6074228" y="-607249"/>
            <a:ext cx="5489357" cy="4873625"/>
          </a:xfrm>
        </p:spPr>
        <p:txBody>
          <a:bodyPr/>
          <a:lstStyle/>
          <a:p>
            <a:pPr marL="457200" indent="-457200">
              <a:buFont typeface="+mj-lt"/>
              <a:buAutoNum type="arabicPeriod"/>
            </a:pPr>
            <a:r>
              <a:rPr lang="en-US" dirty="0">
                <a:cs typeface="Calibri" panose="020F0502020204030204"/>
              </a:rPr>
              <a:t>D</a:t>
            </a:r>
          </a:p>
          <a:p>
            <a:pPr marL="457200" indent="-457200">
              <a:buFont typeface="+mj-lt"/>
              <a:buAutoNum type="arabicPeriod"/>
            </a:pPr>
            <a:r>
              <a:rPr lang="en-US" dirty="0">
                <a:cs typeface="Calibri" panose="020F0502020204030204"/>
              </a:rPr>
              <a:t>D</a:t>
            </a:r>
          </a:p>
          <a:p>
            <a:pPr marL="457200" indent="-457200">
              <a:buFont typeface="+mj-lt"/>
              <a:buAutoNum type="arabicPeriod"/>
            </a:pPr>
            <a:r>
              <a:rPr lang="en-US" dirty="0">
                <a:cs typeface="Calibri" panose="020F0502020204030204"/>
              </a:rPr>
              <a:t>D</a:t>
            </a:r>
          </a:p>
          <a:p>
            <a:pPr marL="457200" indent="-457200">
              <a:buFont typeface="+mj-lt"/>
              <a:buAutoNum type="arabicPeriod"/>
            </a:pPr>
            <a:r>
              <a:rPr lang="en-US" dirty="0">
                <a:cs typeface="Calibri" panose="020F0502020204030204"/>
              </a:rPr>
              <a:t>D</a:t>
            </a:r>
          </a:p>
          <a:p>
            <a:pPr marL="457200" indent="-457200">
              <a:buFont typeface="+mj-lt"/>
              <a:buAutoNum type="arabicPeriod"/>
            </a:pPr>
            <a:r>
              <a:rPr lang="en-US" dirty="0">
                <a:cs typeface="Calibri" panose="020F0502020204030204"/>
              </a:rPr>
              <a:t>If RS biodiversity products are non existing --&gt; </a:t>
            </a:r>
            <a:r>
              <a:rPr lang="en-US" b="1" dirty="0">
                <a:cs typeface="Calibri" panose="020F0502020204030204"/>
              </a:rPr>
              <a:t>check for RS time series data </a:t>
            </a:r>
            <a:r>
              <a:rPr lang="en-US" dirty="0">
                <a:cs typeface="Calibri" panose="020F0502020204030204"/>
              </a:rPr>
              <a:t>to generate products (slides 15-20)</a:t>
            </a:r>
          </a:p>
          <a:p>
            <a:pPr marL="457200" indent="-457200">
              <a:buFont typeface="+mj-lt"/>
              <a:buAutoNum type="arabicPeriod"/>
            </a:pPr>
            <a:r>
              <a:rPr lang="en-US" b="1" dirty="0">
                <a:cs typeface="Calibri" panose="020F0502020204030204"/>
              </a:rPr>
              <a:t>!! Fill needed data list !! </a:t>
            </a:r>
          </a:p>
          <a:p>
            <a:pPr marL="457200" indent="-457200">
              <a:buFont typeface="+mj-lt"/>
              <a:buAutoNum type="arabicPeriod"/>
            </a:pPr>
            <a:endParaRPr lang="en-US" dirty="0">
              <a:cs typeface="Calibri" panose="020F0502020204030204"/>
            </a:endParaRPr>
          </a:p>
          <a:p>
            <a:pPr marL="457200" indent="-457200">
              <a:buFont typeface="+mj-lt"/>
              <a:buAutoNum type="arabicPeriod"/>
            </a:pPr>
            <a:endParaRPr lang="en-US" dirty="0">
              <a:sym typeface="Wingdings" panose="05000000000000000000" pitchFamily="2" charset="2"/>
            </a:endParaRPr>
          </a:p>
        </p:txBody>
      </p:sp>
      <p:sp>
        <p:nvSpPr>
          <p:cNvPr id="4" name="Text Placeholder 3">
            <a:extLst>
              <a:ext uri="{FF2B5EF4-FFF2-40B4-BE49-F238E27FC236}">
                <a16:creationId xmlns:a16="http://schemas.microsoft.com/office/drawing/2014/main" id="{BD00DF45-6547-CF08-A802-AEB796811DB4}"/>
              </a:ext>
            </a:extLst>
          </p:cNvPr>
          <p:cNvSpPr>
            <a:spLocks noGrp="1"/>
          </p:cNvSpPr>
          <p:nvPr>
            <p:ph type="body" sz="half" idx="2"/>
          </p:nvPr>
        </p:nvSpPr>
        <p:spPr/>
        <p:txBody>
          <a:bodyPr/>
          <a:lstStyle/>
          <a:p>
            <a:r>
              <a:rPr lang="en-US" dirty="0"/>
              <a:t>Kind but urgent request to follow these steps </a:t>
            </a:r>
            <a:endParaRPr lang="en-BE" dirty="0"/>
          </a:p>
          <a:p>
            <a:endParaRPr lang="en-BE" dirty="0"/>
          </a:p>
        </p:txBody>
      </p:sp>
      <p:sp>
        <p:nvSpPr>
          <p:cNvPr id="5" name="Slide Number Placeholder 4">
            <a:extLst>
              <a:ext uri="{FF2B5EF4-FFF2-40B4-BE49-F238E27FC236}">
                <a16:creationId xmlns:a16="http://schemas.microsoft.com/office/drawing/2014/main" id="{299B454F-A521-7FC2-29D1-5C70E4274DE6}"/>
              </a:ext>
            </a:extLst>
          </p:cNvPr>
          <p:cNvSpPr>
            <a:spLocks noGrp="1"/>
          </p:cNvSpPr>
          <p:nvPr>
            <p:ph type="sldNum" sz="quarter" idx="12"/>
          </p:nvPr>
        </p:nvSpPr>
        <p:spPr/>
        <p:txBody>
          <a:bodyPr/>
          <a:lstStyle/>
          <a:p>
            <a:fld id="{CD4805D6-057F-1048-B770-DDF440AB6921}" type="slidenum">
              <a:rPr lang="en-BG" smtClean="0"/>
              <a:t>25</a:t>
            </a:fld>
            <a:endParaRPr lang="en-BG"/>
          </a:p>
        </p:txBody>
      </p:sp>
      <p:sp>
        <p:nvSpPr>
          <p:cNvPr id="6" name="Rectangle 5">
            <a:extLst>
              <a:ext uri="{FF2B5EF4-FFF2-40B4-BE49-F238E27FC236}">
                <a16:creationId xmlns:a16="http://schemas.microsoft.com/office/drawing/2014/main" id="{EB7EBA7D-5A71-58CF-56B5-51C022A811F2}"/>
              </a:ext>
            </a:extLst>
          </p:cNvPr>
          <p:cNvSpPr/>
          <p:nvPr/>
        </p:nvSpPr>
        <p:spPr>
          <a:xfrm>
            <a:off x="6006503" y="-760288"/>
            <a:ext cx="969650" cy="186989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BE"/>
          </a:p>
        </p:txBody>
      </p:sp>
      <p:pic>
        <p:nvPicPr>
          <p:cNvPr id="8" name="Picture 7">
            <a:extLst>
              <a:ext uri="{FF2B5EF4-FFF2-40B4-BE49-F238E27FC236}">
                <a16:creationId xmlns:a16="http://schemas.microsoft.com/office/drawing/2014/main" id="{67E028EA-966D-ECA7-C243-93931F24D2B4}"/>
              </a:ext>
            </a:extLst>
          </p:cNvPr>
          <p:cNvPicPr>
            <a:picLocks noChangeAspect="1"/>
          </p:cNvPicPr>
          <p:nvPr/>
        </p:nvPicPr>
        <p:blipFill>
          <a:blip r:embed="rId2"/>
          <a:stretch>
            <a:fillRect/>
          </a:stretch>
        </p:blipFill>
        <p:spPr>
          <a:xfrm>
            <a:off x="533166" y="3125097"/>
            <a:ext cx="10946674" cy="3123543"/>
          </a:xfrm>
          <a:prstGeom prst="rect">
            <a:avLst/>
          </a:prstGeom>
        </p:spPr>
      </p:pic>
    </p:spTree>
    <p:extLst>
      <p:ext uri="{BB962C8B-B14F-4D97-AF65-F5344CB8AC3E}">
        <p14:creationId xmlns:p14="http://schemas.microsoft.com/office/powerpoint/2010/main" val="33875870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60258F-41A9-AED4-3F53-6C3DCE2F9869}"/>
              </a:ext>
            </a:extLst>
          </p:cNvPr>
          <p:cNvSpPr>
            <a:spLocks noGrp="1"/>
          </p:cNvSpPr>
          <p:nvPr>
            <p:ph type="title"/>
          </p:nvPr>
        </p:nvSpPr>
        <p:spPr>
          <a:xfrm>
            <a:off x="831850" y="1333980"/>
            <a:ext cx="10515600" cy="2007415"/>
          </a:xfrm>
        </p:spPr>
        <p:txBody>
          <a:bodyPr>
            <a:normAutofit/>
          </a:bodyPr>
          <a:lstStyle/>
          <a:p>
            <a:r>
              <a:rPr lang="en-BG" sz="7200" b="1" dirty="0"/>
              <a:t>Thank you</a:t>
            </a:r>
          </a:p>
        </p:txBody>
      </p:sp>
      <p:sp>
        <p:nvSpPr>
          <p:cNvPr id="3" name="Text Placeholder 2">
            <a:extLst>
              <a:ext uri="{FF2B5EF4-FFF2-40B4-BE49-F238E27FC236}">
                <a16:creationId xmlns:a16="http://schemas.microsoft.com/office/drawing/2014/main" id="{541D7025-C010-0F20-C8E8-C79076EE8ED5}"/>
              </a:ext>
            </a:extLst>
          </p:cNvPr>
          <p:cNvSpPr>
            <a:spLocks noGrp="1"/>
          </p:cNvSpPr>
          <p:nvPr>
            <p:ph type="body" idx="1"/>
          </p:nvPr>
        </p:nvSpPr>
        <p:spPr>
          <a:xfrm>
            <a:off x="831850" y="3265987"/>
            <a:ext cx="10515600" cy="880895"/>
          </a:xfrm>
        </p:spPr>
        <p:txBody>
          <a:bodyPr/>
          <a:lstStyle/>
          <a:p>
            <a:r>
              <a:rPr lang="en-US" dirty="0"/>
              <a:t>marcel.</a:t>
            </a:r>
            <a:r>
              <a:rPr lang="en-US"/>
              <a:t>buchhorn</a:t>
            </a:r>
            <a:r>
              <a:rPr lang="en-US" dirty="0"/>
              <a:t>@vito.be</a:t>
            </a:r>
            <a:endParaRPr lang="en-BG" dirty="0"/>
          </a:p>
        </p:txBody>
      </p:sp>
      <p:sp>
        <p:nvSpPr>
          <p:cNvPr id="4" name="Slide Number Placeholder 3">
            <a:extLst>
              <a:ext uri="{FF2B5EF4-FFF2-40B4-BE49-F238E27FC236}">
                <a16:creationId xmlns:a16="http://schemas.microsoft.com/office/drawing/2014/main" id="{613E0BD8-BE28-CD54-A6DE-9B186FBC7583}"/>
              </a:ext>
            </a:extLst>
          </p:cNvPr>
          <p:cNvSpPr>
            <a:spLocks noGrp="1"/>
          </p:cNvSpPr>
          <p:nvPr>
            <p:ph type="sldNum" sz="quarter" idx="12"/>
          </p:nvPr>
        </p:nvSpPr>
        <p:spPr/>
        <p:txBody>
          <a:bodyPr/>
          <a:lstStyle/>
          <a:p>
            <a:fld id="{CD4805D6-057F-1048-B770-DDF440AB6921}" type="slidenum">
              <a:rPr lang="en-BG" smtClean="0">
                <a:solidFill>
                  <a:schemeClr val="bg1"/>
                </a:solidFill>
              </a:rPr>
              <a:pPr/>
              <a:t>26</a:t>
            </a:fld>
            <a:endParaRPr lang="en-BG" dirty="0">
              <a:solidFill>
                <a:schemeClr val="bg1"/>
              </a:solidFill>
            </a:endParaRPr>
          </a:p>
        </p:txBody>
      </p:sp>
      <p:pic>
        <p:nvPicPr>
          <p:cNvPr id="6" name="Picture 5">
            <a:extLst>
              <a:ext uri="{FF2B5EF4-FFF2-40B4-BE49-F238E27FC236}">
                <a16:creationId xmlns:a16="http://schemas.microsoft.com/office/drawing/2014/main" id="{677B03E0-4EB2-28F3-C81C-E9A751715541}"/>
              </a:ext>
            </a:extLst>
          </p:cNvPr>
          <p:cNvPicPr>
            <a:picLocks noChangeAspect="1"/>
          </p:cNvPicPr>
          <p:nvPr/>
        </p:nvPicPr>
        <p:blipFill>
          <a:blip r:embed="rId2"/>
          <a:stretch>
            <a:fillRect/>
          </a:stretch>
        </p:blipFill>
        <p:spPr>
          <a:xfrm>
            <a:off x="243840" y="5909366"/>
            <a:ext cx="2910840" cy="646853"/>
          </a:xfrm>
          <a:prstGeom prst="rect">
            <a:avLst/>
          </a:prstGeom>
        </p:spPr>
      </p:pic>
      <p:sp>
        <p:nvSpPr>
          <p:cNvPr id="8" name="TextBox 7">
            <a:extLst>
              <a:ext uri="{FF2B5EF4-FFF2-40B4-BE49-F238E27FC236}">
                <a16:creationId xmlns:a16="http://schemas.microsoft.com/office/drawing/2014/main" id="{89CC9123-0A60-D5BE-A5EA-74CAA6FAB896}"/>
              </a:ext>
            </a:extLst>
          </p:cNvPr>
          <p:cNvSpPr txBox="1"/>
          <p:nvPr/>
        </p:nvSpPr>
        <p:spPr>
          <a:xfrm>
            <a:off x="3261360" y="5850209"/>
            <a:ext cx="7467600" cy="738664"/>
          </a:xfrm>
          <a:prstGeom prst="rect">
            <a:avLst/>
          </a:prstGeom>
          <a:noFill/>
        </p:spPr>
        <p:txBody>
          <a:bodyPr wrap="square">
            <a:spAutoFit/>
          </a:bodyPr>
          <a:lstStyle/>
          <a:p>
            <a:r>
              <a:rPr lang="en-GB" sz="1050" b="0" i="0" u="none" strike="noStrike" dirty="0">
                <a:solidFill>
                  <a:schemeClr val="bg1"/>
                </a:solidFill>
                <a:effectLst/>
                <a:latin typeface="Poppins" pitchFamily="2" charset="77"/>
                <a:cs typeface="Poppins" pitchFamily="2" charset="77"/>
              </a:rPr>
              <a:t>OBSGESSION receives funding from the European Union's Horizon Europe research and innovation programme under grant agreement No. 101134954. Views and opinions expressed are those of the author(s) only and do not necessarily reflect those of the European Union or the European Research Executive Agency (REA). Neither the EU nor the European Research Executive Agency (REA) can be held responsible for them.</a:t>
            </a:r>
            <a:endParaRPr lang="en-BG" sz="1050" dirty="0">
              <a:solidFill>
                <a:schemeClr val="bg1"/>
              </a:solidFill>
              <a:latin typeface="Poppins" pitchFamily="2" charset="77"/>
              <a:cs typeface="Poppins" pitchFamily="2" charset="77"/>
            </a:endParaRPr>
          </a:p>
        </p:txBody>
      </p:sp>
      <p:sp>
        <p:nvSpPr>
          <p:cNvPr id="9" name="TextBox 8">
            <a:extLst>
              <a:ext uri="{FF2B5EF4-FFF2-40B4-BE49-F238E27FC236}">
                <a16:creationId xmlns:a16="http://schemas.microsoft.com/office/drawing/2014/main" id="{7101DEB5-B092-1096-C1FA-BB3D51592136}"/>
              </a:ext>
            </a:extLst>
          </p:cNvPr>
          <p:cNvSpPr txBox="1"/>
          <p:nvPr/>
        </p:nvSpPr>
        <p:spPr>
          <a:xfrm>
            <a:off x="1354701" y="4590930"/>
            <a:ext cx="2543395" cy="400110"/>
          </a:xfrm>
          <a:prstGeom prst="rect">
            <a:avLst/>
          </a:prstGeom>
          <a:noFill/>
        </p:spPr>
        <p:txBody>
          <a:bodyPr wrap="square">
            <a:spAutoFit/>
          </a:bodyPr>
          <a:lstStyle/>
          <a:p>
            <a:r>
              <a:rPr lang="en-GB" sz="2000" b="0" i="0" u="none" strike="noStrike" dirty="0">
                <a:solidFill>
                  <a:schemeClr val="bg1"/>
                </a:solidFill>
                <a:effectLst/>
                <a:latin typeface="Poppins" pitchFamily="2" charset="77"/>
                <a:cs typeface="Poppins" pitchFamily="2" charset="77"/>
              </a:rPr>
              <a:t>obsgession.eu</a:t>
            </a:r>
            <a:endParaRPr lang="en-BG" sz="2000" dirty="0">
              <a:solidFill>
                <a:schemeClr val="bg1"/>
              </a:solidFill>
              <a:latin typeface="Poppins" pitchFamily="2" charset="77"/>
              <a:cs typeface="Poppins" pitchFamily="2" charset="77"/>
            </a:endParaRPr>
          </a:p>
        </p:txBody>
      </p:sp>
      <p:pic>
        <p:nvPicPr>
          <p:cNvPr id="10" name="Picture 9">
            <a:extLst>
              <a:ext uri="{FF2B5EF4-FFF2-40B4-BE49-F238E27FC236}">
                <a16:creationId xmlns:a16="http://schemas.microsoft.com/office/drawing/2014/main" id="{AE7C3AE5-6FAF-C3F5-5EAA-D4BB8797AB36}"/>
              </a:ext>
            </a:extLst>
          </p:cNvPr>
          <p:cNvPicPr>
            <a:picLocks noChangeAspect="1"/>
          </p:cNvPicPr>
          <p:nvPr/>
        </p:nvPicPr>
        <p:blipFill>
          <a:blip r:embed="rId3"/>
          <a:stretch>
            <a:fillRect/>
          </a:stretch>
        </p:blipFill>
        <p:spPr>
          <a:xfrm>
            <a:off x="938141" y="4590930"/>
            <a:ext cx="320813" cy="320813"/>
          </a:xfrm>
          <a:prstGeom prst="rect">
            <a:avLst/>
          </a:prstGeom>
        </p:spPr>
      </p:pic>
      <p:sp>
        <p:nvSpPr>
          <p:cNvPr id="12" name="TextBox 11">
            <a:extLst>
              <a:ext uri="{FF2B5EF4-FFF2-40B4-BE49-F238E27FC236}">
                <a16:creationId xmlns:a16="http://schemas.microsoft.com/office/drawing/2014/main" id="{DD7270B1-0238-67BC-CC95-BBD9C1BA740A}"/>
              </a:ext>
            </a:extLst>
          </p:cNvPr>
          <p:cNvSpPr txBox="1"/>
          <p:nvPr/>
        </p:nvSpPr>
        <p:spPr>
          <a:xfrm>
            <a:off x="4436912" y="4590930"/>
            <a:ext cx="2213113" cy="400110"/>
          </a:xfrm>
          <a:prstGeom prst="rect">
            <a:avLst/>
          </a:prstGeom>
          <a:noFill/>
        </p:spPr>
        <p:txBody>
          <a:bodyPr wrap="square">
            <a:spAutoFit/>
          </a:bodyPr>
          <a:lstStyle/>
          <a:p>
            <a:r>
              <a:rPr lang="en-GB" sz="2000" dirty="0" err="1">
                <a:solidFill>
                  <a:schemeClr val="bg1"/>
                </a:solidFill>
                <a:latin typeface="Poppins" pitchFamily="2" charset="77"/>
                <a:cs typeface="Poppins" pitchFamily="2" charset="77"/>
              </a:rPr>
              <a:t>o</a:t>
            </a:r>
            <a:r>
              <a:rPr lang="en-GB" sz="2000" b="0" i="0" u="none" strike="noStrike" dirty="0" err="1">
                <a:solidFill>
                  <a:schemeClr val="bg1"/>
                </a:solidFill>
                <a:effectLst/>
                <a:latin typeface="Poppins" pitchFamily="2" charset="77"/>
                <a:cs typeface="Poppins" pitchFamily="2" charset="77"/>
              </a:rPr>
              <a:t>bsgession</a:t>
            </a:r>
            <a:r>
              <a:rPr lang="en-GB" sz="2000" dirty="0">
                <a:solidFill>
                  <a:schemeClr val="bg1"/>
                </a:solidFill>
                <a:latin typeface="Poppins" pitchFamily="2" charset="77"/>
                <a:cs typeface="Poppins" pitchFamily="2" charset="77"/>
              </a:rPr>
              <a:t>_</a:t>
            </a:r>
            <a:endParaRPr lang="en-BG" sz="2000" dirty="0">
              <a:solidFill>
                <a:schemeClr val="bg1"/>
              </a:solidFill>
              <a:latin typeface="Poppins" pitchFamily="2" charset="77"/>
              <a:cs typeface="Poppins" pitchFamily="2" charset="77"/>
            </a:endParaRPr>
          </a:p>
        </p:txBody>
      </p:sp>
      <p:pic>
        <p:nvPicPr>
          <p:cNvPr id="13" name="Picture 12">
            <a:extLst>
              <a:ext uri="{FF2B5EF4-FFF2-40B4-BE49-F238E27FC236}">
                <a16:creationId xmlns:a16="http://schemas.microsoft.com/office/drawing/2014/main" id="{577F8C97-DFAC-5EAB-16F2-EDE0A0A6434F}"/>
              </a:ext>
            </a:extLst>
          </p:cNvPr>
          <p:cNvPicPr>
            <a:picLocks noChangeAspect="1"/>
          </p:cNvPicPr>
          <p:nvPr/>
        </p:nvPicPr>
        <p:blipFill>
          <a:blip r:embed="rId4"/>
          <a:stretch>
            <a:fillRect/>
          </a:stretch>
        </p:blipFill>
        <p:spPr>
          <a:xfrm>
            <a:off x="6997148" y="4575919"/>
            <a:ext cx="344557" cy="327329"/>
          </a:xfrm>
          <a:prstGeom prst="rect">
            <a:avLst/>
          </a:prstGeom>
        </p:spPr>
      </p:pic>
      <p:sp>
        <p:nvSpPr>
          <p:cNvPr id="15" name="TextBox 14">
            <a:extLst>
              <a:ext uri="{FF2B5EF4-FFF2-40B4-BE49-F238E27FC236}">
                <a16:creationId xmlns:a16="http://schemas.microsoft.com/office/drawing/2014/main" id="{E4144447-5A82-96ED-8337-BED946A46F1E}"/>
              </a:ext>
            </a:extLst>
          </p:cNvPr>
          <p:cNvSpPr txBox="1"/>
          <p:nvPr/>
        </p:nvSpPr>
        <p:spPr>
          <a:xfrm>
            <a:off x="7447722" y="4590930"/>
            <a:ext cx="4744278" cy="400110"/>
          </a:xfrm>
          <a:prstGeom prst="rect">
            <a:avLst/>
          </a:prstGeom>
          <a:noFill/>
        </p:spPr>
        <p:txBody>
          <a:bodyPr wrap="square">
            <a:spAutoFit/>
          </a:bodyPr>
          <a:lstStyle/>
          <a:p>
            <a:r>
              <a:rPr lang="en-GB" sz="2000" dirty="0" err="1">
                <a:solidFill>
                  <a:schemeClr val="bg1"/>
                </a:solidFill>
                <a:latin typeface="Poppins" pitchFamily="2" charset="77"/>
                <a:cs typeface="Poppins" pitchFamily="2" charset="77"/>
              </a:rPr>
              <a:t>OBSGESSION_HorizonEurope</a:t>
            </a:r>
            <a:endParaRPr lang="en-BG" sz="2000" dirty="0">
              <a:solidFill>
                <a:schemeClr val="bg1"/>
              </a:solidFill>
              <a:latin typeface="Poppins" pitchFamily="2" charset="77"/>
              <a:cs typeface="Poppins" pitchFamily="2" charset="77"/>
            </a:endParaRPr>
          </a:p>
        </p:txBody>
      </p:sp>
      <p:pic>
        <p:nvPicPr>
          <p:cNvPr id="16" name="Picture 15">
            <a:extLst>
              <a:ext uri="{FF2B5EF4-FFF2-40B4-BE49-F238E27FC236}">
                <a16:creationId xmlns:a16="http://schemas.microsoft.com/office/drawing/2014/main" id="{2C517D8A-4548-E551-F8A2-7D74E4474577}"/>
              </a:ext>
            </a:extLst>
          </p:cNvPr>
          <p:cNvPicPr>
            <a:picLocks noChangeAspect="1"/>
          </p:cNvPicPr>
          <p:nvPr/>
        </p:nvPicPr>
        <p:blipFill>
          <a:blip r:embed="rId5"/>
          <a:stretch>
            <a:fillRect/>
          </a:stretch>
        </p:blipFill>
        <p:spPr>
          <a:xfrm>
            <a:off x="4059690" y="4620128"/>
            <a:ext cx="311474" cy="291615"/>
          </a:xfrm>
          <a:prstGeom prst="rect">
            <a:avLst/>
          </a:prstGeom>
        </p:spPr>
      </p:pic>
    </p:spTree>
    <p:extLst>
      <p:ext uri="{BB962C8B-B14F-4D97-AF65-F5344CB8AC3E}">
        <p14:creationId xmlns:p14="http://schemas.microsoft.com/office/powerpoint/2010/main" val="11442364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F2C301-D810-F09F-8B75-970C9DF72C31}"/>
              </a:ext>
            </a:extLst>
          </p:cNvPr>
          <p:cNvSpPr>
            <a:spLocks noGrp="1"/>
          </p:cNvSpPr>
          <p:nvPr>
            <p:ph type="title"/>
          </p:nvPr>
        </p:nvSpPr>
        <p:spPr/>
        <p:txBody>
          <a:bodyPr/>
          <a:lstStyle/>
          <a:p>
            <a:r>
              <a:rPr lang="en-US" dirty="0"/>
              <a:t>References</a:t>
            </a:r>
            <a:endParaRPr lang="en-BE" dirty="0"/>
          </a:p>
        </p:txBody>
      </p:sp>
      <p:sp>
        <p:nvSpPr>
          <p:cNvPr id="3" name="Content Placeholder 2">
            <a:extLst>
              <a:ext uri="{FF2B5EF4-FFF2-40B4-BE49-F238E27FC236}">
                <a16:creationId xmlns:a16="http://schemas.microsoft.com/office/drawing/2014/main" id="{B3BBE0EA-FA4B-A007-0587-025AC70E1092}"/>
              </a:ext>
            </a:extLst>
          </p:cNvPr>
          <p:cNvSpPr>
            <a:spLocks noGrp="1"/>
          </p:cNvSpPr>
          <p:nvPr>
            <p:ph idx="1"/>
          </p:nvPr>
        </p:nvSpPr>
        <p:spPr/>
        <p:txBody>
          <a:bodyPr>
            <a:normAutofit fontScale="85000" lnSpcReduction="10000"/>
          </a:bodyPr>
          <a:lstStyle/>
          <a:p>
            <a:r>
              <a:rPr lang="en-US" b="0" i="0" dirty="0" err="1">
                <a:solidFill>
                  <a:srgbClr val="1F1F1F"/>
                </a:solidFill>
                <a:effectLst/>
              </a:rPr>
              <a:t>Lumbierres</a:t>
            </a:r>
            <a:r>
              <a:rPr lang="en-US" b="0" i="0" dirty="0">
                <a:solidFill>
                  <a:srgbClr val="1F1F1F"/>
                </a:solidFill>
                <a:effectLst/>
              </a:rPr>
              <a:t> M, Kissling WD (2023) Important first steps towards designing the freshwater, marine and terrestrial Essential Biodiversity Variable (EBV) workflows for the European Biodiversity Observation Network. Research Ideas and Outcomes 9: e109120. </a:t>
            </a:r>
            <a:r>
              <a:rPr lang="en-US" b="0" i="0" u="none" strike="noStrike" dirty="0">
                <a:solidFill>
                  <a:srgbClr val="1B8AAE"/>
                </a:solidFill>
                <a:effectLst/>
                <a:hlinkClick r:id="rId2"/>
              </a:rPr>
              <a:t>https://doi.org/10.3897/rio.9.e109120</a:t>
            </a:r>
            <a:endParaRPr lang="en-US" b="0" i="0" u="none" strike="noStrike" dirty="0">
              <a:solidFill>
                <a:srgbClr val="1B8AAE"/>
              </a:solidFill>
              <a:effectLst/>
            </a:endParaRPr>
          </a:p>
          <a:p>
            <a:r>
              <a:rPr lang="en-US" dirty="0"/>
              <a:t>ESA (2023) ESA-developed Earth observation mission. The European Space Agency. Observing the Earth. </a:t>
            </a:r>
            <a:r>
              <a:rPr lang="en-US" dirty="0">
                <a:solidFill>
                  <a:srgbClr val="1B8AAE"/>
                </a:solidFill>
                <a:hlinkClick r:id="rId3"/>
              </a:rPr>
              <a:t>https://www.esa.int/ESA_Multimedia/Images/2019/05/ESA-developed_Earth_observation_missions</a:t>
            </a:r>
            <a:r>
              <a:rPr lang="en-US" dirty="0">
                <a:solidFill>
                  <a:srgbClr val="1B8AAE"/>
                </a:solidFill>
              </a:rPr>
              <a:t> </a:t>
            </a:r>
          </a:p>
          <a:p>
            <a:r>
              <a:rPr lang="en-US" dirty="0"/>
              <a:t>NASA (2024) NASA Earth Science Division Missions. NASA. Scientific Visualization Studio. </a:t>
            </a:r>
            <a:r>
              <a:rPr lang="en-US" dirty="0">
                <a:solidFill>
                  <a:srgbClr val="1B8AAE"/>
                </a:solidFill>
                <a:hlinkClick r:id="rId4"/>
              </a:rPr>
              <a:t>https://svs.gsfc.nasa.gov/30065</a:t>
            </a:r>
            <a:r>
              <a:rPr lang="en-US" dirty="0">
                <a:solidFill>
                  <a:srgbClr val="1B8AAE"/>
                </a:solidFill>
              </a:rPr>
              <a:t> </a:t>
            </a:r>
          </a:p>
          <a:p>
            <a:r>
              <a:rPr lang="en-US" dirty="0"/>
              <a:t>JAXA (2024) History of JAXA’s Earth Observation Satellite. JAXA. Space Technology Directorate: Satellite Navigator. </a:t>
            </a:r>
            <a:r>
              <a:rPr lang="en-US" dirty="0">
                <a:solidFill>
                  <a:srgbClr val="1B8AAE"/>
                </a:solidFill>
                <a:hlinkClick r:id="rId5"/>
              </a:rPr>
              <a:t>https://www.satnavi.jaxa.jp/en/satellite-knowledge/trivia/jaxa-eosatellite-history/index.html</a:t>
            </a:r>
            <a:endParaRPr lang="en-US" dirty="0">
              <a:solidFill>
                <a:srgbClr val="1B8AAE"/>
              </a:solidFill>
            </a:endParaRPr>
          </a:p>
          <a:p>
            <a:r>
              <a:rPr lang="en-US" sz="2000" dirty="0" err="1"/>
              <a:t>Soille</a:t>
            </a:r>
            <a:r>
              <a:rPr lang="en-US" sz="2000" dirty="0"/>
              <a:t>, P. &amp; Burger, A. &amp; </a:t>
            </a:r>
            <a:r>
              <a:rPr lang="en-US" sz="2000" dirty="0" err="1"/>
              <a:t>Marchi</a:t>
            </a:r>
            <a:r>
              <a:rPr lang="en-US" sz="2000" dirty="0"/>
              <a:t>, Davide &amp; </a:t>
            </a:r>
            <a:r>
              <a:rPr lang="en-US" sz="2000" dirty="0" err="1"/>
              <a:t>Kempeneers</a:t>
            </a:r>
            <a:r>
              <a:rPr lang="en-US" sz="2000" dirty="0"/>
              <a:t>, P. &amp; Rodriguez </a:t>
            </a:r>
            <a:r>
              <a:rPr lang="en-US" sz="2000" dirty="0" err="1"/>
              <a:t>Aseretto</a:t>
            </a:r>
            <a:r>
              <a:rPr lang="en-US" sz="2000" dirty="0"/>
              <a:t>, Dario &amp; </a:t>
            </a:r>
            <a:r>
              <a:rPr lang="en-US" sz="2000" dirty="0" err="1"/>
              <a:t>Syrris</a:t>
            </a:r>
            <a:r>
              <a:rPr lang="en-US" sz="2000" dirty="0"/>
              <a:t>, Vasileios &amp; </a:t>
            </a:r>
            <a:r>
              <a:rPr lang="en-US" sz="2000" dirty="0" err="1"/>
              <a:t>Vasilev</a:t>
            </a:r>
            <a:r>
              <a:rPr lang="en-US" sz="2000" dirty="0"/>
              <a:t>, V.. (2017). A versatile data-intensive computing platform for information retrieval from big geospatial data. Future Generation Computer Systems. 81. 10.1016/j.future.2017.11.007. </a:t>
            </a:r>
          </a:p>
          <a:p>
            <a:r>
              <a:rPr lang="en-US" dirty="0"/>
              <a:t>NASA (2024) Technical Details. NASA: Landsat Science. </a:t>
            </a:r>
            <a:r>
              <a:rPr lang="en-US" dirty="0">
                <a:hlinkClick r:id="rId6"/>
              </a:rPr>
              <a:t>https://landsat.gsfc.nasa.gov/about/technical-details/</a:t>
            </a:r>
            <a:r>
              <a:rPr lang="en-US" dirty="0"/>
              <a:t> </a:t>
            </a:r>
            <a:endParaRPr lang="en-US" sz="2000" dirty="0"/>
          </a:p>
          <a:p>
            <a:r>
              <a:rPr lang="en-US" sz="2000" dirty="0" err="1"/>
              <a:t>Ustin</a:t>
            </a:r>
            <a:r>
              <a:rPr lang="en-US" sz="2000" dirty="0"/>
              <a:t>, Susan &amp; Middleton, Elizabeth. (2021). Current and near-term advances in Earth observation for ecological applications. Ecological Processes. 10. 10.1186/s13717-020-00255-4.</a:t>
            </a:r>
          </a:p>
          <a:p>
            <a:endParaRPr lang="en-BE" dirty="0"/>
          </a:p>
        </p:txBody>
      </p:sp>
      <p:sp>
        <p:nvSpPr>
          <p:cNvPr id="4" name="Slide Number Placeholder 3">
            <a:extLst>
              <a:ext uri="{FF2B5EF4-FFF2-40B4-BE49-F238E27FC236}">
                <a16:creationId xmlns:a16="http://schemas.microsoft.com/office/drawing/2014/main" id="{49C93165-3372-7D36-70AE-895FD7E04241}"/>
              </a:ext>
            </a:extLst>
          </p:cNvPr>
          <p:cNvSpPr>
            <a:spLocks noGrp="1"/>
          </p:cNvSpPr>
          <p:nvPr>
            <p:ph type="sldNum" sz="quarter" idx="12"/>
          </p:nvPr>
        </p:nvSpPr>
        <p:spPr/>
        <p:txBody>
          <a:bodyPr/>
          <a:lstStyle/>
          <a:p>
            <a:fld id="{CD4805D6-057F-1048-B770-DDF440AB6921}" type="slidenum">
              <a:rPr lang="en-BG" smtClean="0"/>
              <a:t>27</a:t>
            </a:fld>
            <a:endParaRPr lang="en-BG"/>
          </a:p>
        </p:txBody>
      </p:sp>
    </p:spTree>
    <p:extLst>
      <p:ext uri="{BB962C8B-B14F-4D97-AF65-F5344CB8AC3E}">
        <p14:creationId xmlns:p14="http://schemas.microsoft.com/office/powerpoint/2010/main" val="33920174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111950A-B8A2-0E80-32C1-5E5119A29889}"/>
              </a:ext>
            </a:extLst>
          </p:cNvPr>
          <p:cNvSpPr>
            <a:spLocks noGrp="1"/>
          </p:cNvSpPr>
          <p:nvPr>
            <p:ph type="sldNum" sz="quarter" idx="12"/>
          </p:nvPr>
        </p:nvSpPr>
        <p:spPr/>
        <p:txBody>
          <a:bodyPr/>
          <a:lstStyle/>
          <a:p>
            <a:fld id="{CD4805D6-057F-1048-B770-DDF440AB6921}" type="slidenum">
              <a:rPr lang="en-BG" smtClean="0"/>
              <a:t>3</a:t>
            </a:fld>
            <a:endParaRPr lang="en-BG"/>
          </a:p>
        </p:txBody>
      </p:sp>
      <p:sp>
        <p:nvSpPr>
          <p:cNvPr id="34" name="Title 1">
            <a:extLst>
              <a:ext uri="{FF2B5EF4-FFF2-40B4-BE49-F238E27FC236}">
                <a16:creationId xmlns:a16="http://schemas.microsoft.com/office/drawing/2014/main" id="{5D997F61-F010-C9A9-F4D7-E0A190451104}"/>
              </a:ext>
            </a:extLst>
          </p:cNvPr>
          <p:cNvSpPr txBox="1">
            <a:spLocks/>
          </p:cNvSpPr>
          <p:nvPr/>
        </p:nvSpPr>
        <p:spPr>
          <a:xfrm>
            <a:off x="6540748" y="-148230"/>
            <a:ext cx="5164778"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rgbClr val="163A3C"/>
                </a:solidFill>
                <a:latin typeface="Poppins" pitchFamily="2" charset="77"/>
                <a:ea typeface="+mj-ea"/>
                <a:cs typeface="Poppins" pitchFamily="2" charset="77"/>
              </a:defRPr>
            </a:lvl1pPr>
          </a:lstStyle>
          <a:p>
            <a:r>
              <a:rPr lang="en-US" dirty="0"/>
              <a:t>WP2: visual overview</a:t>
            </a:r>
            <a:endParaRPr lang="en-BG" dirty="0"/>
          </a:p>
        </p:txBody>
      </p:sp>
      <p:pic>
        <p:nvPicPr>
          <p:cNvPr id="35" name="Picture 34">
            <a:extLst>
              <a:ext uri="{FF2B5EF4-FFF2-40B4-BE49-F238E27FC236}">
                <a16:creationId xmlns:a16="http://schemas.microsoft.com/office/drawing/2014/main" id="{D62D7121-65A4-FA21-E500-ACADA323B928}"/>
              </a:ext>
            </a:extLst>
          </p:cNvPr>
          <p:cNvPicPr>
            <a:picLocks noChangeAspect="1"/>
          </p:cNvPicPr>
          <p:nvPr/>
        </p:nvPicPr>
        <p:blipFill>
          <a:blip r:embed="rId3"/>
          <a:stretch>
            <a:fillRect/>
          </a:stretch>
        </p:blipFill>
        <p:spPr>
          <a:xfrm>
            <a:off x="131555" y="503183"/>
            <a:ext cx="1590897" cy="1362265"/>
          </a:xfrm>
          <a:prstGeom prst="rect">
            <a:avLst/>
          </a:prstGeom>
        </p:spPr>
      </p:pic>
      <p:sp>
        <p:nvSpPr>
          <p:cNvPr id="36" name="TextBox 35">
            <a:extLst>
              <a:ext uri="{FF2B5EF4-FFF2-40B4-BE49-F238E27FC236}">
                <a16:creationId xmlns:a16="http://schemas.microsoft.com/office/drawing/2014/main" id="{0513E5FD-29FE-6C20-67A4-CE973FF3AC84}"/>
              </a:ext>
            </a:extLst>
          </p:cNvPr>
          <p:cNvSpPr txBox="1"/>
          <p:nvPr/>
        </p:nvSpPr>
        <p:spPr>
          <a:xfrm>
            <a:off x="131555" y="203984"/>
            <a:ext cx="1810111" cy="307777"/>
          </a:xfrm>
          <a:prstGeom prst="rect">
            <a:avLst/>
          </a:prstGeom>
          <a:noFill/>
        </p:spPr>
        <p:txBody>
          <a:bodyPr wrap="none" rtlCol="0">
            <a:spAutoFit/>
          </a:bodyPr>
          <a:lstStyle/>
          <a:p>
            <a:pPr algn="l">
              <a:spcBef>
                <a:spcPts val="600"/>
              </a:spcBef>
            </a:pPr>
            <a:r>
              <a:rPr lang="en-US" sz="1400" dirty="0">
                <a:latin typeface="Century Gothic" panose="020B0502020202020204" pitchFamily="34" charset="0"/>
              </a:rPr>
              <a:t>In-situ observations</a:t>
            </a:r>
            <a:endParaRPr lang="en-BE" sz="1400" dirty="0">
              <a:latin typeface="Century Gothic" panose="020B0502020202020204" pitchFamily="34" charset="0"/>
            </a:endParaRPr>
          </a:p>
        </p:txBody>
      </p:sp>
      <p:sp>
        <p:nvSpPr>
          <p:cNvPr id="37" name="TextBox 36">
            <a:extLst>
              <a:ext uri="{FF2B5EF4-FFF2-40B4-BE49-F238E27FC236}">
                <a16:creationId xmlns:a16="http://schemas.microsoft.com/office/drawing/2014/main" id="{B2807AF9-4559-6C0D-3C38-A6B23CEC86F3}"/>
              </a:ext>
            </a:extLst>
          </p:cNvPr>
          <p:cNvSpPr txBox="1"/>
          <p:nvPr/>
        </p:nvSpPr>
        <p:spPr>
          <a:xfrm>
            <a:off x="178755" y="1971380"/>
            <a:ext cx="2940228" cy="600164"/>
          </a:xfrm>
          <a:prstGeom prst="rect">
            <a:avLst/>
          </a:prstGeom>
          <a:noFill/>
        </p:spPr>
        <p:txBody>
          <a:bodyPr wrap="none" rtlCol="0">
            <a:spAutoFit/>
          </a:bodyPr>
          <a:lstStyle/>
          <a:p>
            <a:pPr algn="l">
              <a:spcBef>
                <a:spcPts val="600"/>
              </a:spcBef>
            </a:pPr>
            <a:r>
              <a:rPr lang="en-US" sz="1400" dirty="0">
                <a:latin typeface="Century Gothic" panose="020B0502020202020204" pitchFamily="34" charset="0"/>
              </a:rPr>
              <a:t>Remote sensing observations </a:t>
            </a:r>
          </a:p>
          <a:p>
            <a:pPr algn="l">
              <a:spcBef>
                <a:spcPts val="600"/>
              </a:spcBef>
            </a:pPr>
            <a:r>
              <a:rPr lang="en-US" sz="1400" dirty="0">
                <a:latin typeface="Century Gothic" panose="020B0502020202020204" pitchFamily="34" charset="0"/>
              </a:rPr>
              <a:t>(space, airborne, experimental)</a:t>
            </a:r>
            <a:endParaRPr lang="en-BE" sz="1400" dirty="0">
              <a:latin typeface="Century Gothic" panose="020B0502020202020204" pitchFamily="34" charset="0"/>
            </a:endParaRPr>
          </a:p>
        </p:txBody>
      </p:sp>
      <p:pic>
        <p:nvPicPr>
          <p:cNvPr id="38" name="Picture 2" descr="Data | Free Full-Text | Achieving the Full Vision of Earth Observation Data  Cubes">
            <a:extLst>
              <a:ext uri="{FF2B5EF4-FFF2-40B4-BE49-F238E27FC236}">
                <a16:creationId xmlns:a16="http://schemas.microsoft.com/office/drawing/2014/main" id="{8DEEFA67-BA6C-D2C4-6297-E96A1F70993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5743" y="2530929"/>
            <a:ext cx="1196715" cy="1191396"/>
          </a:xfrm>
          <a:prstGeom prst="rect">
            <a:avLst/>
          </a:prstGeom>
          <a:noFill/>
          <a:extLst>
            <a:ext uri="{909E8E84-426E-40DD-AFC4-6F175D3DCCD1}">
              <a14:hiddenFill xmlns:a14="http://schemas.microsoft.com/office/drawing/2010/main">
                <a:solidFill>
                  <a:srgbClr val="FFFFFF"/>
                </a:solidFill>
              </a14:hiddenFill>
            </a:ext>
          </a:extLst>
        </p:spPr>
      </p:pic>
      <p:sp>
        <p:nvSpPr>
          <p:cNvPr id="39" name="Rectangle: Rounded Corners 38">
            <a:extLst>
              <a:ext uri="{FF2B5EF4-FFF2-40B4-BE49-F238E27FC236}">
                <a16:creationId xmlns:a16="http://schemas.microsoft.com/office/drawing/2014/main" id="{1772E5FA-1C31-170E-14B6-55AFDE0197BF}"/>
              </a:ext>
            </a:extLst>
          </p:cNvPr>
          <p:cNvSpPr/>
          <p:nvPr/>
        </p:nvSpPr>
        <p:spPr>
          <a:xfrm>
            <a:off x="2410499" y="2823273"/>
            <a:ext cx="1196715" cy="601579"/>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ts val="600"/>
              </a:spcBef>
            </a:pPr>
            <a:r>
              <a:rPr lang="en-US" sz="1400">
                <a:solidFill>
                  <a:schemeClr val="tx1"/>
                </a:solidFill>
                <a:latin typeface="Century Gothic" panose="020B0502020202020204" pitchFamily="34" charset="0"/>
              </a:rPr>
              <a:t>Pre-processing</a:t>
            </a:r>
            <a:endParaRPr lang="en-BE" sz="1400" err="1">
              <a:solidFill>
                <a:schemeClr val="tx1"/>
              </a:solidFill>
              <a:latin typeface="Century Gothic" panose="020B0502020202020204" pitchFamily="34" charset="0"/>
            </a:endParaRPr>
          </a:p>
        </p:txBody>
      </p:sp>
      <p:cxnSp>
        <p:nvCxnSpPr>
          <p:cNvPr id="40" name="Connector: Elbow 39">
            <a:extLst>
              <a:ext uri="{FF2B5EF4-FFF2-40B4-BE49-F238E27FC236}">
                <a16:creationId xmlns:a16="http://schemas.microsoft.com/office/drawing/2014/main" id="{24BD8FE2-21F0-0ECD-EB20-1ABCB69696D1}"/>
              </a:ext>
            </a:extLst>
          </p:cNvPr>
          <p:cNvCxnSpPr>
            <a:stCxn id="38" idx="3"/>
            <a:endCxn id="39" idx="1"/>
          </p:cNvCxnSpPr>
          <p:nvPr/>
        </p:nvCxnSpPr>
        <p:spPr>
          <a:xfrm flipV="1">
            <a:off x="1542458" y="3124063"/>
            <a:ext cx="868041" cy="2564"/>
          </a:xfrm>
          <a:prstGeom prst="bentConnector3">
            <a:avLst>
              <a:gd name="adj1" fmla="val 50000"/>
            </a:avLst>
          </a:prstGeom>
          <a:ln w="9525">
            <a:tailEnd type="triangle"/>
          </a:ln>
        </p:spPr>
        <p:style>
          <a:lnRef idx="1">
            <a:schemeClr val="accent1"/>
          </a:lnRef>
          <a:fillRef idx="0">
            <a:schemeClr val="accent1"/>
          </a:fillRef>
          <a:effectRef idx="0">
            <a:schemeClr val="accent1"/>
          </a:effectRef>
          <a:fontRef idx="minor">
            <a:schemeClr val="tx1"/>
          </a:fontRef>
        </p:style>
      </p:cxnSp>
      <p:sp>
        <p:nvSpPr>
          <p:cNvPr id="41" name="Rectangle: Rounded Corners 40">
            <a:extLst>
              <a:ext uri="{FF2B5EF4-FFF2-40B4-BE49-F238E27FC236}">
                <a16:creationId xmlns:a16="http://schemas.microsoft.com/office/drawing/2014/main" id="{3E615D6F-C364-CF47-5ED3-EB04192F8400}"/>
              </a:ext>
            </a:extLst>
          </p:cNvPr>
          <p:cNvSpPr/>
          <p:nvPr/>
        </p:nvSpPr>
        <p:spPr>
          <a:xfrm>
            <a:off x="5161336" y="3293187"/>
            <a:ext cx="1525491" cy="670024"/>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ts val="600"/>
              </a:spcBef>
            </a:pPr>
            <a:r>
              <a:rPr lang="en-US" sz="1400" dirty="0">
                <a:solidFill>
                  <a:schemeClr val="tx1"/>
                </a:solidFill>
                <a:latin typeface="Century Gothic" panose="020B0502020202020204" pitchFamily="34" charset="0"/>
              </a:rPr>
              <a:t>Model benchmarking</a:t>
            </a:r>
          </a:p>
        </p:txBody>
      </p:sp>
      <p:sp>
        <p:nvSpPr>
          <p:cNvPr id="42" name="Rectangle: Rounded Corners 41">
            <a:extLst>
              <a:ext uri="{FF2B5EF4-FFF2-40B4-BE49-F238E27FC236}">
                <a16:creationId xmlns:a16="http://schemas.microsoft.com/office/drawing/2014/main" id="{01C2FC2E-CECB-4928-3E3B-50E3887076F8}"/>
              </a:ext>
            </a:extLst>
          </p:cNvPr>
          <p:cNvSpPr/>
          <p:nvPr/>
        </p:nvSpPr>
        <p:spPr>
          <a:xfrm>
            <a:off x="5299040" y="1588291"/>
            <a:ext cx="1196715" cy="601579"/>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ts val="600"/>
              </a:spcBef>
            </a:pPr>
            <a:r>
              <a:rPr lang="en-US" sz="1400" dirty="0">
                <a:solidFill>
                  <a:schemeClr val="tx1"/>
                </a:solidFill>
                <a:latin typeface="Century Gothic" panose="020B0502020202020204" pitchFamily="34" charset="0"/>
              </a:rPr>
              <a:t>Models</a:t>
            </a:r>
            <a:endParaRPr lang="en-BE" sz="1400" dirty="0">
              <a:solidFill>
                <a:schemeClr val="tx1"/>
              </a:solidFill>
              <a:latin typeface="Century Gothic" panose="020B0502020202020204" pitchFamily="34" charset="0"/>
            </a:endParaRPr>
          </a:p>
        </p:txBody>
      </p:sp>
      <p:cxnSp>
        <p:nvCxnSpPr>
          <p:cNvPr id="43" name="Connector: Elbow 42">
            <a:extLst>
              <a:ext uri="{FF2B5EF4-FFF2-40B4-BE49-F238E27FC236}">
                <a16:creationId xmlns:a16="http://schemas.microsoft.com/office/drawing/2014/main" id="{CAF5DCB1-4464-BA80-5F47-561109F35BA6}"/>
              </a:ext>
            </a:extLst>
          </p:cNvPr>
          <p:cNvCxnSpPr>
            <a:cxnSpLocks/>
            <a:stCxn id="39" idx="3"/>
            <a:endCxn id="58" idx="1"/>
          </p:cNvCxnSpPr>
          <p:nvPr/>
        </p:nvCxnSpPr>
        <p:spPr>
          <a:xfrm flipV="1">
            <a:off x="3607214" y="2867005"/>
            <a:ext cx="1367363" cy="257058"/>
          </a:xfrm>
          <a:prstGeom prst="bentConnector3">
            <a:avLst>
              <a:gd name="adj1" fmla="val 51205"/>
            </a:avLst>
          </a:prstGeom>
          <a:ln w="9525">
            <a:tailEnd type="triangle"/>
          </a:ln>
        </p:spPr>
        <p:style>
          <a:lnRef idx="1">
            <a:schemeClr val="accent1"/>
          </a:lnRef>
          <a:fillRef idx="0">
            <a:schemeClr val="accent1"/>
          </a:fillRef>
          <a:effectRef idx="0">
            <a:schemeClr val="accent1"/>
          </a:effectRef>
          <a:fontRef idx="minor">
            <a:schemeClr val="tx1"/>
          </a:fontRef>
        </p:style>
      </p:cxnSp>
      <p:sp>
        <p:nvSpPr>
          <p:cNvPr id="44" name="TextBox 43">
            <a:extLst>
              <a:ext uri="{FF2B5EF4-FFF2-40B4-BE49-F238E27FC236}">
                <a16:creationId xmlns:a16="http://schemas.microsoft.com/office/drawing/2014/main" id="{923ECE2C-EF06-F9A0-282C-CCB721B5E475}"/>
              </a:ext>
            </a:extLst>
          </p:cNvPr>
          <p:cNvSpPr txBox="1"/>
          <p:nvPr/>
        </p:nvSpPr>
        <p:spPr>
          <a:xfrm>
            <a:off x="2009447" y="1011879"/>
            <a:ext cx="1002197" cy="892552"/>
          </a:xfrm>
          <a:prstGeom prst="rect">
            <a:avLst/>
          </a:prstGeom>
          <a:noFill/>
        </p:spPr>
        <p:txBody>
          <a:bodyPr wrap="none" rtlCol="0">
            <a:spAutoFit/>
          </a:bodyPr>
          <a:lstStyle/>
          <a:p>
            <a:pPr algn="l">
              <a:spcBef>
                <a:spcPts val="600"/>
              </a:spcBef>
            </a:pPr>
            <a:r>
              <a:rPr lang="en-US" sz="1400" dirty="0">
                <a:latin typeface="Century Gothic" panose="020B0502020202020204" pitchFamily="34" charset="0"/>
              </a:rPr>
              <a:t>Calibrate</a:t>
            </a:r>
          </a:p>
          <a:p>
            <a:pPr algn="l">
              <a:spcBef>
                <a:spcPts val="600"/>
              </a:spcBef>
            </a:pPr>
            <a:r>
              <a:rPr lang="en-US" sz="1400" dirty="0">
                <a:latin typeface="Century Gothic" panose="020B0502020202020204" pitchFamily="34" charset="0"/>
              </a:rPr>
              <a:t>&amp; </a:t>
            </a:r>
          </a:p>
          <a:p>
            <a:pPr algn="l">
              <a:spcBef>
                <a:spcPts val="600"/>
              </a:spcBef>
            </a:pPr>
            <a:r>
              <a:rPr lang="en-US" sz="1400" dirty="0">
                <a:latin typeface="Century Gothic" panose="020B0502020202020204" pitchFamily="34" charset="0"/>
              </a:rPr>
              <a:t>validate</a:t>
            </a:r>
            <a:endParaRPr lang="en-BE" sz="1400" dirty="0">
              <a:latin typeface="Century Gothic" panose="020B0502020202020204" pitchFamily="34" charset="0"/>
            </a:endParaRPr>
          </a:p>
        </p:txBody>
      </p:sp>
      <p:sp>
        <p:nvSpPr>
          <p:cNvPr id="45" name="TextBox 44">
            <a:extLst>
              <a:ext uri="{FF2B5EF4-FFF2-40B4-BE49-F238E27FC236}">
                <a16:creationId xmlns:a16="http://schemas.microsoft.com/office/drawing/2014/main" id="{1CB7AE56-5972-B3CA-2C03-3E4944F34CC4}"/>
              </a:ext>
            </a:extLst>
          </p:cNvPr>
          <p:cNvSpPr txBox="1"/>
          <p:nvPr/>
        </p:nvSpPr>
        <p:spPr>
          <a:xfrm>
            <a:off x="308010" y="5254996"/>
            <a:ext cx="3387466" cy="307777"/>
          </a:xfrm>
          <a:prstGeom prst="rect">
            <a:avLst/>
          </a:prstGeom>
          <a:noFill/>
        </p:spPr>
        <p:txBody>
          <a:bodyPr wrap="none" rtlCol="0">
            <a:spAutoFit/>
          </a:bodyPr>
          <a:lstStyle/>
          <a:p>
            <a:pPr algn="l">
              <a:spcBef>
                <a:spcPts val="600"/>
              </a:spcBef>
            </a:pPr>
            <a:r>
              <a:rPr lang="en-US" sz="1400" dirty="0">
                <a:latin typeface="Century Gothic" panose="020B0502020202020204" pitchFamily="34" charset="0"/>
              </a:rPr>
              <a:t>Remote sensing biodiversity products</a:t>
            </a:r>
            <a:endParaRPr lang="en-BE" sz="1400" dirty="0">
              <a:latin typeface="Century Gothic" panose="020B0502020202020204" pitchFamily="34" charset="0"/>
            </a:endParaRPr>
          </a:p>
        </p:txBody>
      </p:sp>
      <p:sp>
        <p:nvSpPr>
          <p:cNvPr id="46" name="Rectangle: Rounded Corners 45">
            <a:extLst>
              <a:ext uri="{FF2B5EF4-FFF2-40B4-BE49-F238E27FC236}">
                <a16:creationId xmlns:a16="http://schemas.microsoft.com/office/drawing/2014/main" id="{0C4038EA-88D0-5CE3-213F-4C37D40B9806}"/>
              </a:ext>
            </a:extLst>
          </p:cNvPr>
          <p:cNvSpPr/>
          <p:nvPr/>
        </p:nvSpPr>
        <p:spPr>
          <a:xfrm>
            <a:off x="2410499" y="5813946"/>
            <a:ext cx="1196715" cy="601579"/>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ts val="600"/>
              </a:spcBef>
            </a:pPr>
            <a:r>
              <a:rPr lang="en-US" sz="1400">
                <a:solidFill>
                  <a:schemeClr val="tx1"/>
                </a:solidFill>
                <a:latin typeface="Century Gothic" panose="020B0502020202020204" pitchFamily="34" charset="0"/>
              </a:rPr>
              <a:t>Re-formatting</a:t>
            </a:r>
            <a:endParaRPr lang="en-BE" sz="1400" err="1">
              <a:solidFill>
                <a:schemeClr val="tx1"/>
              </a:solidFill>
              <a:latin typeface="Century Gothic" panose="020B0502020202020204" pitchFamily="34" charset="0"/>
            </a:endParaRPr>
          </a:p>
        </p:txBody>
      </p:sp>
      <p:cxnSp>
        <p:nvCxnSpPr>
          <p:cNvPr id="47" name="Straight Arrow Connector 46">
            <a:extLst>
              <a:ext uri="{FF2B5EF4-FFF2-40B4-BE49-F238E27FC236}">
                <a16:creationId xmlns:a16="http://schemas.microsoft.com/office/drawing/2014/main" id="{815159B7-2F5A-BC12-A47B-E0337453EAEB}"/>
              </a:ext>
            </a:extLst>
          </p:cNvPr>
          <p:cNvCxnSpPr>
            <a:cxnSpLocks/>
            <a:stCxn id="48" idx="3"/>
            <a:endCxn id="46" idx="1"/>
          </p:cNvCxnSpPr>
          <p:nvPr/>
        </p:nvCxnSpPr>
        <p:spPr>
          <a:xfrm>
            <a:off x="1760946" y="6097591"/>
            <a:ext cx="649553" cy="17145"/>
          </a:xfrm>
          <a:prstGeom prst="straightConnector1">
            <a:avLst/>
          </a:prstGeom>
          <a:ln w="9525">
            <a:tailEnd type="triangle"/>
          </a:ln>
        </p:spPr>
        <p:style>
          <a:lnRef idx="1">
            <a:schemeClr val="accent1"/>
          </a:lnRef>
          <a:fillRef idx="0">
            <a:schemeClr val="accent1"/>
          </a:fillRef>
          <a:effectRef idx="0">
            <a:schemeClr val="accent1"/>
          </a:effectRef>
          <a:fontRef idx="minor">
            <a:schemeClr val="tx1"/>
          </a:fontRef>
        </p:style>
      </p:cxnSp>
      <p:pic>
        <p:nvPicPr>
          <p:cNvPr id="48" name="Picture 4" descr="OBSERVER: Data cubes: Enabling and facilitating Earth Observation  applications | Copernicus">
            <a:extLst>
              <a:ext uri="{FF2B5EF4-FFF2-40B4-BE49-F238E27FC236}">
                <a16:creationId xmlns:a16="http://schemas.microsoft.com/office/drawing/2014/main" id="{4BE08E57-EFB6-4DB3-35A1-F0ABC713500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2922" y="5490944"/>
            <a:ext cx="1338024" cy="1213293"/>
          </a:xfrm>
          <a:prstGeom prst="rect">
            <a:avLst/>
          </a:prstGeom>
          <a:noFill/>
          <a:extLst>
            <a:ext uri="{909E8E84-426E-40DD-AFC4-6F175D3DCCD1}">
              <a14:hiddenFill xmlns:a14="http://schemas.microsoft.com/office/drawing/2010/main">
                <a:solidFill>
                  <a:srgbClr val="FFFFFF"/>
                </a:solidFill>
              </a14:hiddenFill>
            </a:ext>
          </a:extLst>
        </p:spPr>
      </p:pic>
      <p:pic>
        <p:nvPicPr>
          <p:cNvPr id="49" name="Picture 48">
            <a:extLst>
              <a:ext uri="{FF2B5EF4-FFF2-40B4-BE49-F238E27FC236}">
                <a16:creationId xmlns:a16="http://schemas.microsoft.com/office/drawing/2014/main" id="{45ECC538-864D-C02C-21DC-DDB50985CCCF}"/>
              </a:ext>
            </a:extLst>
          </p:cNvPr>
          <p:cNvPicPr>
            <a:picLocks noChangeAspect="1"/>
          </p:cNvPicPr>
          <p:nvPr/>
        </p:nvPicPr>
        <p:blipFill>
          <a:blip r:embed="rId6"/>
          <a:stretch>
            <a:fillRect/>
          </a:stretch>
        </p:blipFill>
        <p:spPr>
          <a:xfrm>
            <a:off x="8812121" y="1394822"/>
            <a:ext cx="2944423" cy="2818076"/>
          </a:xfrm>
          <a:prstGeom prst="rect">
            <a:avLst/>
          </a:prstGeom>
        </p:spPr>
      </p:pic>
      <p:cxnSp>
        <p:nvCxnSpPr>
          <p:cNvPr id="50" name="Connector: Elbow 49">
            <a:extLst>
              <a:ext uri="{FF2B5EF4-FFF2-40B4-BE49-F238E27FC236}">
                <a16:creationId xmlns:a16="http://schemas.microsoft.com/office/drawing/2014/main" id="{A1C4B1E0-184A-0EF6-4A73-FEB2FEB5E32A}"/>
              </a:ext>
            </a:extLst>
          </p:cNvPr>
          <p:cNvCxnSpPr>
            <a:cxnSpLocks/>
            <a:stCxn id="46" idx="3"/>
            <a:endCxn id="59" idx="1"/>
          </p:cNvCxnSpPr>
          <p:nvPr/>
        </p:nvCxnSpPr>
        <p:spPr>
          <a:xfrm flipV="1">
            <a:off x="3607214" y="3918740"/>
            <a:ext cx="5035386" cy="2195996"/>
          </a:xfrm>
          <a:prstGeom prst="bentConnector3">
            <a:avLst>
              <a:gd name="adj1" fmla="val 83701"/>
            </a:avLst>
          </a:prstGeom>
          <a:ln w="9525">
            <a:tailEnd type="triangle"/>
          </a:ln>
        </p:spPr>
        <p:style>
          <a:lnRef idx="1">
            <a:schemeClr val="accent1"/>
          </a:lnRef>
          <a:fillRef idx="0">
            <a:schemeClr val="accent1"/>
          </a:fillRef>
          <a:effectRef idx="0">
            <a:schemeClr val="accent1"/>
          </a:effectRef>
          <a:fontRef idx="minor">
            <a:schemeClr val="tx1"/>
          </a:fontRef>
        </p:style>
      </p:cxnSp>
      <p:cxnSp>
        <p:nvCxnSpPr>
          <p:cNvPr id="51" name="Connector: Elbow 50">
            <a:extLst>
              <a:ext uri="{FF2B5EF4-FFF2-40B4-BE49-F238E27FC236}">
                <a16:creationId xmlns:a16="http://schemas.microsoft.com/office/drawing/2014/main" id="{D9304FBB-EBC0-BDE2-C4BC-2A0AA0D4E96B}"/>
              </a:ext>
            </a:extLst>
          </p:cNvPr>
          <p:cNvCxnSpPr>
            <a:cxnSpLocks/>
            <a:stCxn id="58" idx="3"/>
            <a:endCxn id="59" idx="1"/>
          </p:cNvCxnSpPr>
          <p:nvPr/>
        </p:nvCxnSpPr>
        <p:spPr>
          <a:xfrm>
            <a:off x="7004395" y="2867005"/>
            <a:ext cx="1638205" cy="1051735"/>
          </a:xfrm>
          <a:prstGeom prst="bentConnector3">
            <a:avLst/>
          </a:prstGeom>
          <a:ln w="9525">
            <a:tailEnd type="triangle"/>
          </a:ln>
        </p:spPr>
        <p:style>
          <a:lnRef idx="1">
            <a:schemeClr val="accent1"/>
          </a:lnRef>
          <a:fillRef idx="0">
            <a:schemeClr val="accent1"/>
          </a:fillRef>
          <a:effectRef idx="0">
            <a:schemeClr val="accent1"/>
          </a:effectRef>
          <a:fontRef idx="minor">
            <a:schemeClr val="tx1"/>
          </a:fontRef>
        </p:style>
      </p:cxnSp>
      <p:cxnSp>
        <p:nvCxnSpPr>
          <p:cNvPr id="52" name="Connector: Elbow 51">
            <a:extLst>
              <a:ext uri="{FF2B5EF4-FFF2-40B4-BE49-F238E27FC236}">
                <a16:creationId xmlns:a16="http://schemas.microsoft.com/office/drawing/2014/main" id="{3DD6A14B-89D6-1803-9FD4-0BA15CF29613}"/>
              </a:ext>
            </a:extLst>
          </p:cNvPr>
          <p:cNvCxnSpPr>
            <a:cxnSpLocks/>
            <a:stCxn id="61" idx="3"/>
            <a:endCxn id="58" idx="0"/>
          </p:cNvCxnSpPr>
          <p:nvPr/>
        </p:nvCxnSpPr>
        <p:spPr>
          <a:xfrm>
            <a:off x="4864500" y="1011880"/>
            <a:ext cx="1124986" cy="446087"/>
          </a:xfrm>
          <a:prstGeom prst="bentConnector2">
            <a:avLst/>
          </a:prstGeom>
          <a:ln w="9525">
            <a:tailEnd type="triangle"/>
          </a:ln>
        </p:spPr>
        <p:style>
          <a:lnRef idx="1">
            <a:schemeClr val="accent1"/>
          </a:lnRef>
          <a:fillRef idx="0">
            <a:schemeClr val="accent1"/>
          </a:fillRef>
          <a:effectRef idx="0">
            <a:schemeClr val="accent1"/>
          </a:effectRef>
          <a:fontRef idx="minor">
            <a:schemeClr val="tx1"/>
          </a:fontRef>
        </p:style>
      </p:cxnSp>
      <p:sp>
        <p:nvSpPr>
          <p:cNvPr id="53" name="TextBox 52">
            <a:extLst>
              <a:ext uri="{FF2B5EF4-FFF2-40B4-BE49-F238E27FC236}">
                <a16:creationId xmlns:a16="http://schemas.microsoft.com/office/drawing/2014/main" id="{FC4E2AF5-E87A-4BEF-ADC9-A271146BCAC8}"/>
              </a:ext>
            </a:extLst>
          </p:cNvPr>
          <p:cNvSpPr txBox="1"/>
          <p:nvPr/>
        </p:nvSpPr>
        <p:spPr>
          <a:xfrm>
            <a:off x="10355764" y="1002022"/>
            <a:ext cx="1454244" cy="307777"/>
          </a:xfrm>
          <a:prstGeom prst="rect">
            <a:avLst/>
          </a:prstGeom>
          <a:noFill/>
        </p:spPr>
        <p:txBody>
          <a:bodyPr wrap="none" rtlCol="0">
            <a:spAutoFit/>
          </a:bodyPr>
          <a:lstStyle/>
          <a:p>
            <a:pPr algn="l">
              <a:spcBef>
                <a:spcPts val="600"/>
              </a:spcBef>
            </a:pPr>
            <a:r>
              <a:rPr lang="en-US" sz="1400" dirty="0">
                <a:latin typeface="Century Gothic" panose="020B0502020202020204" pitchFamily="34" charset="0"/>
              </a:rPr>
              <a:t>EBV </a:t>
            </a:r>
            <a:r>
              <a:rPr lang="en-US" sz="1400" dirty="0" err="1">
                <a:latin typeface="Century Gothic" panose="020B0502020202020204" pitchFamily="34" charset="0"/>
              </a:rPr>
              <a:t>datacube</a:t>
            </a:r>
            <a:endParaRPr lang="en-BE" sz="1400" dirty="0">
              <a:latin typeface="Century Gothic" panose="020B0502020202020204" pitchFamily="34" charset="0"/>
            </a:endParaRPr>
          </a:p>
        </p:txBody>
      </p:sp>
      <p:sp>
        <p:nvSpPr>
          <p:cNvPr id="54" name="TextBox 53">
            <a:extLst>
              <a:ext uri="{FF2B5EF4-FFF2-40B4-BE49-F238E27FC236}">
                <a16:creationId xmlns:a16="http://schemas.microsoft.com/office/drawing/2014/main" id="{DFAC32C6-7470-6499-56D2-1FBFB95A2D6A}"/>
              </a:ext>
            </a:extLst>
          </p:cNvPr>
          <p:cNvSpPr txBox="1"/>
          <p:nvPr/>
        </p:nvSpPr>
        <p:spPr>
          <a:xfrm>
            <a:off x="3206183" y="2035813"/>
            <a:ext cx="1196715" cy="369332"/>
          </a:xfrm>
          <a:prstGeom prst="rect">
            <a:avLst/>
          </a:prstGeom>
          <a:noFill/>
        </p:spPr>
        <p:txBody>
          <a:bodyPr wrap="square" rtlCol="0">
            <a:spAutoFit/>
          </a:bodyPr>
          <a:lstStyle/>
          <a:p>
            <a:r>
              <a:rPr lang="en-US" b="1" dirty="0">
                <a:solidFill>
                  <a:srgbClr val="FF0000"/>
                </a:solidFill>
              </a:rPr>
              <a:t>T2.1</a:t>
            </a:r>
            <a:endParaRPr lang="en-BE" b="1" dirty="0">
              <a:solidFill>
                <a:srgbClr val="FF0000"/>
              </a:solidFill>
            </a:endParaRPr>
          </a:p>
        </p:txBody>
      </p:sp>
      <p:sp>
        <p:nvSpPr>
          <p:cNvPr id="55" name="TextBox 54">
            <a:extLst>
              <a:ext uri="{FF2B5EF4-FFF2-40B4-BE49-F238E27FC236}">
                <a16:creationId xmlns:a16="http://schemas.microsoft.com/office/drawing/2014/main" id="{C7F68B26-ACA3-DA01-AF48-58D5CAD61E19}"/>
              </a:ext>
            </a:extLst>
          </p:cNvPr>
          <p:cNvSpPr txBox="1"/>
          <p:nvPr/>
        </p:nvSpPr>
        <p:spPr>
          <a:xfrm>
            <a:off x="2158444" y="135094"/>
            <a:ext cx="1196715" cy="369332"/>
          </a:xfrm>
          <a:prstGeom prst="rect">
            <a:avLst/>
          </a:prstGeom>
          <a:noFill/>
        </p:spPr>
        <p:txBody>
          <a:bodyPr wrap="square" rtlCol="0">
            <a:spAutoFit/>
          </a:bodyPr>
          <a:lstStyle/>
          <a:p>
            <a:r>
              <a:rPr lang="en-US" b="1" dirty="0">
                <a:solidFill>
                  <a:srgbClr val="FF0000"/>
                </a:solidFill>
              </a:rPr>
              <a:t>T2.2</a:t>
            </a:r>
            <a:endParaRPr lang="en-BE" b="1" dirty="0">
              <a:solidFill>
                <a:srgbClr val="FF0000"/>
              </a:solidFill>
            </a:endParaRPr>
          </a:p>
        </p:txBody>
      </p:sp>
      <p:sp>
        <p:nvSpPr>
          <p:cNvPr id="56" name="TextBox 55">
            <a:extLst>
              <a:ext uri="{FF2B5EF4-FFF2-40B4-BE49-F238E27FC236}">
                <a16:creationId xmlns:a16="http://schemas.microsoft.com/office/drawing/2014/main" id="{94238BAE-5780-1080-7635-0C81440CC63A}"/>
              </a:ext>
            </a:extLst>
          </p:cNvPr>
          <p:cNvSpPr txBox="1"/>
          <p:nvPr/>
        </p:nvSpPr>
        <p:spPr>
          <a:xfrm>
            <a:off x="5574536" y="2647844"/>
            <a:ext cx="1196715" cy="369332"/>
          </a:xfrm>
          <a:prstGeom prst="rect">
            <a:avLst/>
          </a:prstGeom>
          <a:noFill/>
        </p:spPr>
        <p:txBody>
          <a:bodyPr wrap="square" rtlCol="0">
            <a:spAutoFit/>
          </a:bodyPr>
          <a:lstStyle/>
          <a:p>
            <a:r>
              <a:rPr lang="en-US" b="1">
                <a:solidFill>
                  <a:srgbClr val="FF0000"/>
                </a:solidFill>
              </a:rPr>
              <a:t>T2.3</a:t>
            </a:r>
            <a:endParaRPr lang="en-BE" b="1">
              <a:solidFill>
                <a:srgbClr val="FF0000"/>
              </a:solidFill>
            </a:endParaRPr>
          </a:p>
        </p:txBody>
      </p:sp>
      <p:sp>
        <p:nvSpPr>
          <p:cNvPr id="57" name="TextBox 56">
            <a:extLst>
              <a:ext uri="{FF2B5EF4-FFF2-40B4-BE49-F238E27FC236}">
                <a16:creationId xmlns:a16="http://schemas.microsoft.com/office/drawing/2014/main" id="{070F227A-6CAD-40EF-4C2D-D5FFC85E3CDF}"/>
              </a:ext>
            </a:extLst>
          </p:cNvPr>
          <p:cNvSpPr txBox="1"/>
          <p:nvPr/>
        </p:nvSpPr>
        <p:spPr>
          <a:xfrm>
            <a:off x="11400781" y="4276480"/>
            <a:ext cx="1196715" cy="369332"/>
          </a:xfrm>
          <a:prstGeom prst="rect">
            <a:avLst/>
          </a:prstGeom>
          <a:noFill/>
        </p:spPr>
        <p:txBody>
          <a:bodyPr wrap="square" rtlCol="0">
            <a:spAutoFit/>
          </a:bodyPr>
          <a:lstStyle/>
          <a:p>
            <a:r>
              <a:rPr lang="en-US" b="1" dirty="0">
                <a:solidFill>
                  <a:srgbClr val="FF0000"/>
                </a:solidFill>
              </a:rPr>
              <a:t>T2.4</a:t>
            </a:r>
            <a:endParaRPr lang="en-BE" b="1" dirty="0">
              <a:solidFill>
                <a:srgbClr val="FF0000"/>
              </a:solidFill>
            </a:endParaRPr>
          </a:p>
        </p:txBody>
      </p:sp>
      <p:sp>
        <p:nvSpPr>
          <p:cNvPr id="58" name="Rectangle 57">
            <a:extLst>
              <a:ext uri="{FF2B5EF4-FFF2-40B4-BE49-F238E27FC236}">
                <a16:creationId xmlns:a16="http://schemas.microsoft.com/office/drawing/2014/main" id="{0A65E4DF-5332-AB9B-B51A-638D42D9EADC}"/>
              </a:ext>
            </a:extLst>
          </p:cNvPr>
          <p:cNvSpPr/>
          <p:nvPr/>
        </p:nvSpPr>
        <p:spPr>
          <a:xfrm>
            <a:off x="4974577" y="1457967"/>
            <a:ext cx="2029818" cy="281807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59" name="Rectangle 58">
            <a:extLst>
              <a:ext uri="{FF2B5EF4-FFF2-40B4-BE49-F238E27FC236}">
                <a16:creationId xmlns:a16="http://schemas.microsoft.com/office/drawing/2014/main" id="{BEF7C692-CFE6-C37F-434D-702594041779}"/>
              </a:ext>
            </a:extLst>
          </p:cNvPr>
          <p:cNvSpPr/>
          <p:nvPr/>
        </p:nvSpPr>
        <p:spPr>
          <a:xfrm>
            <a:off x="8642600" y="1057738"/>
            <a:ext cx="3455575" cy="5722003"/>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60" name="Rectangle 59">
            <a:extLst>
              <a:ext uri="{FF2B5EF4-FFF2-40B4-BE49-F238E27FC236}">
                <a16:creationId xmlns:a16="http://schemas.microsoft.com/office/drawing/2014/main" id="{672E28DA-D618-CD07-2799-D7B57DD5A9C2}"/>
              </a:ext>
            </a:extLst>
          </p:cNvPr>
          <p:cNvSpPr/>
          <p:nvPr/>
        </p:nvSpPr>
        <p:spPr>
          <a:xfrm>
            <a:off x="112534" y="2004447"/>
            <a:ext cx="3745595" cy="477529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61" name="Rectangle 60">
            <a:extLst>
              <a:ext uri="{FF2B5EF4-FFF2-40B4-BE49-F238E27FC236}">
                <a16:creationId xmlns:a16="http://schemas.microsoft.com/office/drawing/2014/main" id="{97A4C8DB-1CEC-1F5A-C847-608C98741A71}"/>
              </a:ext>
            </a:extLst>
          </p:cNvPr>
          <p:cNvSpPr/>
          <p:nvPr/>
        </p:nvSpPr>
        <p:spPr>
          <a:xfrm>
            <a:off x="122875" y="151688"/>
            <a:ext cx="4741625" cy="1720383"/>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pic>
        <p:nvPicPr>
          <p:cNvPr id="62" name="Picture 61">
            <a:extLst>
              <a:ext uri="{FF2B5EF4-FFF2-40B4-BE49-F238E27FC236}">
                <a16:creationId xmlns:a16="http://schemas.microsoft.com/office/drawing/2014/main" id="{DDCC4D75-8602-05EA-93A4-11C8F62E80DD}"/>
              </a:ext>
            </a:extLst>
          </p:cNvPr>
          <p:cNvPicPr>
            <a:picLocks noChangeAspect="1"/>
          </p:cNvPicPr>
          <p:nvPr/>
        </p:nvPicPr>
        <p:blipFill>
          <a:blip r:embed="rId6"/>
          <a:stretch>
            <a:fillRect/>
          </a:stretch>
        </p:blipFill>
        <p:spPr>
          <a:xfrm>
            <a:off x="3223800" y="284064"/>
            <a:ext cx="1526566" cy="1461060"/>
          </a:xfrm>
          <a:prstGeom prst="rect">
            <a:avLst/>
          </a:prstGeom>
        </p:spPr>
      </p:pic>
      <p:sp>
        <p:nvSpPr>
          <p:cNvPr id="63" name="TextBox 62">
            <a:extLst>
              <a:ext uri="{FF2B5EF4-FFF2-40B4-BE49-F238E27FC236}">
                <a16:creationId xmlns:a16="http://schemas.microsoft.com/office/drawing/2014/main" id="{9D5CC85A-9BB4-99CC-9099-E66E2BD6DB6A}"/>
              </a:ext>
            </a:extLst>
          </p:cNvPr>
          <p:cNvSpPr txBox="1"/>
          <p:nvPr/>
        </p:nvSpPr>
        <p:spPr>
          <a:xfrm>
            <a:off x="3043167" y="146857"/>
            <a:ext cx="1144238" cy="307777"/>
          </a:xfrm>
          <a:prstGeom prst="rect">
            <a:avLst/>
          </a:prstGeom>
          <a:noFill/>
        </p:spPr>
        <p:txBody>
          <a:bodyPr wrap="square" rtlCol="0">
            <a:spAutoFit/>
          </a:bodyPr>
          <a:lstStyle/>
          <a:p>
            <a:pPr algn="l">
              <a:spcBef>
                <a:spcPts val="600"/>
              </a:spcBef>
            </a:pPr>
            <a:r>
              <a:rPr lang="en-US" sz="1400" dirty="0" err="1">
                <a:latin typeface="Century Gothic" panose="020B0502020202020204" pitchFamily="34" charset="0"/>
              </a:rPr>
              <a:t>datacube</a:t>
            </a:r>
            <a:endParaRPr lang="en-BE" sz="1400" dirty="0">
              <a:latin typeface="Century Gothic" panose="020B0502020202020204" pitchFamily="34" charset="0"/>
            </a:endParaRPr>
          </a:p>
        </p:txBody>
      </p:sp>
      <p:cxnSp>
        <p:nvCxnSpPr>
          <p:cNvPr id="64" name="Straight Arrow Connector 63">
            <a:extLst>
              <a:ext uri="{FF2B5EF4-FFF2-40B4-BE49-F238E27FC236}">
                <a16:creationId xmlns:a16="http://schemas.microsoft.com/office/drawing/2014/main" id="{584652BA-1F9E-354E-4C37-409A28324249}"/>
              </a:ext>
            </a:extLst>
          </p:cNvPr>
          <p:cNvCxnSpPr>
            <a:cxnSpLocks/>
          </p:cNvCxnSpPr>
          <p:nvPr/>
        </p:nvCxnSpPr>
        <p:spPr>
          <a:xfrm>
            <a:off x="1767884" y="968359"/>
            <a:ext cx="1341782" cy="0"/>
          </a:xfrm>
          <a:prstGeom prst="straightConnector1">
            <a:avLst/>
          </a:prstGeom>
          <a:ln w="9525">
            <a:tailEnd type="triangle"/>
          </a:ln>
        </p:spPr>
        <p:style>
          <a:lnRef idx="1">
            <a:schemeClr val="accent1"/>
          </a:lnRef>
          <a:fillRef idx="0">
            <a:schemeClr val="accent1"/>
          </a:fillRef>
          <a:effectRef idx="0">
            <a:schemeClr val="accent1"/>
          </a:effectRef>
          <a:fontRef idx="minor">
            <a:schemeClr val="tx1"/>
          </a:fontRef>
        </p:style>
      </p:cxnSp>
      <p:sp>
        <p:nvSpPr>
          <p:cNvPr id="65" name="TextBox 64">
            <a:extLst>
              <a:ext uri="{FF2B5EF4-FFF2-40B4-BE49-F238E27FC236}">
                <a16:creationId xmlns:a16="http://schemas.microsoft.com/office/drawing/2014/main" id="{BDC4E104-E8DD-0665-184C-A99F2B8B7E2F}"/>
              </a:ext>
            </a:extLst>
          </p:cNvPr>
          <p:cNvSpPr txBox="1"/>
          <p:nvPr/>
        </p:nvSpPr>
        <p:spPr>
          <a:xfrm>
            <a:off x="229751" y="3834480"/>
            <a:ext cx="2422458" cy="307777"/>
          </a:xfrm>
          <a:prstGeom prst="rect">
            <a:avLst/>
          </a:prstGeom>
          <a:noFill/>
        </p:spPr>
        <p:txBody>
          <a:bodyPr wrap="none" rtlCol="0">
            <a:spAutoFit/>
          </a:bodyPr>
          <a:lstStyle/>
          <a:p>
            <a:pPr algn="l">
              <a:spcBef>
                <a:spcPts val="600"/>
              </a:spcBef>
            </a:pPr>
            <a:r>
              <a:rPr lang="en-US" sz="1400" dirty="0">
                <a:latin typeface="Century Gothic" panose="020B0502020202020204" pitchFamily="34" charset="0"/>
              </a:rPr>
              <a:t>Remote sensing products</a:t>
            </a:r>
            <a:endParaRPr lang="en-BE" sz="1400" dirty="0">
              <a:latin typeface="Century Gothic" panose="020B0502020202020204" pitchFamily="34" charset="0"/>
            </a:endParaRPr>
          </a:p>
        </p:txBody>
      </p:sp>
      <p:sp>
        <p:nvSpPr>
          <p:cNvPr id="66" name="Rectangle: Rounded Corners 65">
            <a:extLst>
              <a:ext uri="{FF2B5EF4-FFF2-40B4-BE49-F238E27FC236}">
                <a16:creationId xmlns:a16="http://schemas.microsoft.com/office/drawing/2014/main" id="{D7772020-CF72-17EA-E8D3-48862EC6CBF8}"/>
              </a:ext>
            </a:extLst>
          </p:cNvPr>
          <p:cNvSpPr/>
          <p:nvPr/>
        </p:nvSpPr>
        <p:spPr>
          <a:xfrm>
            <a:off x="2455805" y="4261109"/>
            <a:ext cx="1196715" cy="601579"/>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ts val="600"/>
              </a:spcBef>
            </a:pPr>
            <a:r>
              <a:rPr lang="en-US" sz="1400">
                <a:solidFill>
                  <a:schemeClr val="tx1"/>
                </a:solidFill>
                <a:latin typeface="Century Gothic" panose="020B0502020202020204" pitchFamily="34" charset="0"/>
              </a:rPr>
              <a:t>Re-formatting</a:t>
            </a:r>
            <a:endParaRPr lang="en-BE" sz="1400" err="1">
              <a:solidFill>
                <a:schemeClr val="tx1"/>
              </a:solidFill>
              <a:latin typeface="Century Gothic" panose="020B0502020202020204" pitchFamily="34" charset="0"/>
            </a:endParaRPr>
          </a:p>
        </p:txBody>
      </p:sp>
      <p:cxnSp>
        <p:nvCxnSpPr>
          <p:cNvPr id="67" name="Straight Arrow Connector 66">
            <a:extLst>
              <a:ext uri="{FF2B5EF4-FFF2-40B4-BE49-F238E27FC236}">
                <a16:creationId xmlns:a16="http://schemas.microsoft.com/office/drawing/2014/main" id="{6031ED07-5148-A3B6-3545-601BFC7641BA}"/>
              </a:ext>
            </a:extLst>
          </p:cNvPr>
          <p:cNvCxnSpPr>
            <a:cxnSpLocks/>
            <a:endCxn id="66" idx="1"/>
          </p:cNvCxnSpPr>
          <p:nvPr/>
        </p:nvCxnSpPr>
        <p:spPr>
          <a:xfrm>
            <a:off x="1806252" y="4552992"/>
            <a:ext cx="649553" cy="8907"/>
          </a:xfrm>
          <a:prstGeom prst="straightConnector1">
            <a:avLst/>
          </a:prstGeom>
          <a:ln w="9525">
            <a:tailEnd type="triangle"/>
          </a:ln>
        </p:spPr>
        <p:style>
          <a:lnRef idx="1">
            <a:schemeClr val="accent1"/>
          </a:lnRef>
          <a:fillRef idx="0">
            <a:schemeClr val="accent1"/>
          </a:fillRef>
          <a:effectRef idx="0">
            <a:schemeClr val="accent1"/>
          </a:effectRef>
          <a:fontRef idx="minor">
            <a:schemeClr val="tx1"/>
          </a:fontRef>
        </p:style>
      </p:cxnSp>
      <p:pic>
        <p:nvPicPr>
          <p:cNvPr id="68" name="Picture 4" descr="OBSERVER: Data cubes: Enabling and facilitating Earth Observation  applications | Copernicus">
            <a:extLst>
              <a:ext uri="{FF2B5EF4-FFF2-40B4-BE49-F238E27FC236}">
                <a16:creationId xmlns:a16="http://schemas.microsoft.com/office/drawing/2014/main" id="{DF740524-1BCB-9C4C-03EC-9B91CE4AC1C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4704" y="4061670"/>
            <a:ext cx="1338024" cy="1213293"/>
          </a:xfrm>
          <a:prstGeom prst="rect">
            <a:avLst/>
          </a:prstGeom>
          <a:noFill/>
          <a:extLst>
            <a:ext uri="{909E8E84-426E-40DD-AFC4-6F175D3DCCD1}">
              <a14:hiddenFill xmlns:a14="http://schemas.microsoft.com/office/drawing/2010/main">
                <a:solidFill>
                  <a:srgbClr val="FFFFFF"/>
                </a:solidFill>
              </a14:hiddenFill>
            </a:ext>
          </a:extLst>
        </p:spPr>
      </p:pic>
      <p:cxnSp>
        <p:nvCxnSpPr>
          <p:cNvPr id="69" name="Connector: Elbow 68">
            <a:extLst>
              <a:ext uri="{FF2B5EF4-FFF2-40B4-BE49-F238E27FC236}">
                <a16:creationId xmlns:a16="http://schemas.microsoft.com/office/drawing/2014/main" id="{F00F10CB-60E5-2E87-B76C-DFAC7EB72C82}"/>
              </a:ext>
            </a:extLst>
          </p:cNvPr>
          <p:cNvCxnSpPr>
            <a:cxnSpLocks/>
            <a:stCxn id="66" idx="3"/>
            <a:endCxn id="58" idx="1"/>
          </p:cNvCxnSpPr>
          <p:nvPr/>
        </p:nvCxnSpPr>
        <p:spPr>
          <a:xfrm flipV="1">
            <a:off x="3652520" y="2867005"/>
            <a:ext cx="1322057" cy="1694894"/>
          </a:xfrm>
          <a:prstGeom prst="bentConnector3">
            <a:avLst>
              <a:gd name="adj1" fmla="val 50000"/>
            </a:avLst>
          </a:prstGeom>
          <a:ln w="9525">
            <a:tailEnd type="triangle"/>
          </a:ln>
        </p:spPr>
        <p:style>
          <a:lnRef idx="1">
            <a:schemeClr val="accent1"/>
          </a:lnRef>
          <a:fillRef idx="0">
            <a:schemeClr val="accent1"/>
          </a:fillRef>
          <a:effectRef idx="0">
            <a:schemeClr val="accent1"/>
          </a:effectRef>
          <a:fontRef idx="minor">
            <a:schemeClr val="tx1"/>
          </a:fontRef>
        </p:style>
      </p:cxnSp>
      <p:cxnSp>
        <p:nvCxnSpPr>
          <p:cNvPr id="70" name="Connector: Elbow 69">
            <a:extLst>
              <a:ext uri="{FF2B5EF4-FFF2-40B4-BE49-F238E27FC236}">
                <a16:creationId xmlns:a16="http://schemas.microsoft.com/office/drawing/2014/main" id="{DB78F57A-B75F-B97F-EAE6-5C10CCD4858B}"/>
              </a:ext>
            </a:extLst>
          </p:cNvPr>
          <p:cNvCxnSpPr>
            <a:cxnSpLocks/>
            <a:stCxn id="61" idx="3"/>
            <a:endCxn id="59" idx="1"/>
          </p:cNvCxnSpPr>
          <p:nvPr/>
        </p:nvCxnSpPr>
        <p:spPr>
          <a:xfrm>
            <a:off x="4864500" y="1011880"/>
            <a:ext cx="3778100" cy="2906860"/>
          </a:xfrm>
          <a:prstGeom prst="bentConnector3">
            <a:avLst>
              <a:gd name="adj1" fmla="val 78563"/>
            </a:avLst>
          </a:prstGeom>
          <a:ln w="9525">
            <a:tailEnd type="triangle"/>
          </a:ln>
        </p:spPr>
        <p:style>
          <a:lnRef idx="1">
            <a:schemeClr val="accent1"/>
          </a:lnRef>
          <a:fillRef idx="0">
            <a:schemeClr val="accent1"/>
          </a:fillRef>
          <a:effectRef idx="0">
            <a:schemeClr val="accent1"/>
          </a:effectRef>
          <a:fontRef idx="minor">
            <a:schemeClr val="tx1"/>
          </a:fontRef>
        </p:style>
      </p:cxnSp>
      <p:cxnSp>
        <p:nvCxnSpPr>
          <p:cNvPr id="71" name="Connector: Elbow 70">
            <a:extLst>
              <a:ext uri="{FF2B5EF4-FFF2-40B4-BE49-F238E27FC236}">
                <a16:creationId xmlns:a16="http://schemas.microsoft.com/office/drawing/2014/main" id="{495CF4B8-C2DE-B909-4F60-9D7852CDBB24}"/>
              </a:ext>
            </a:extLst>
          </p:cNvPr>
          <p:cNvCxnSpPr>
            <a:cxnSpLocks/>
            <a:stCxn id="46" idx="3"/>
            <a:endCxn id="58" idx="2"/>
          </p:cNvCxnSpPr>
          <p:nvPr/>
        </p:nvCxnSpPr>
        <p:spPr>
          <a:xfrm flipV="1">
            <a:off x="3607214" y="4276043"/>
            <a:ext cx="2382272" cy="1838693"/>
          </a:xfrm>
          <a:prstGeom prst="bentConnector2">
            <a:avLst/>
          </a:prstGeom>
          <a:ln w="9525">
            <a:tailEnd type="triangle"/>
          </a:ln>
        </p:spPr>
        <p:style>
          <a:lnRef idx="1">
            <a:schemeClr val="accent1"/>
          </a:lnRef>
          <a:fillRef idx="0">
            <a:schemeClr val="accent1"/>
          </a:fillRef>
          <a:effectRef idx="0">
            <a:schemeClr val="accent1"/>
          </a:effectRef>
          <a:fontRef idx="minor">
            <a:schemeClr val="tx1"/>
          </a:fontRef>
        </p:style>
      </p:cxnSp>
      <p:pic>
        <p:nvPicPr>
          <p:cNvPr id="72" name="Picture 2" descr="Data Visualization Clipart Images | Free Download | PNG Transparent  Background - Pngtree">
            <a:extLst>
              <a:ext uri="{FF2B5EF4-FFF2-40B4-BE49-F238E27FC236}">
                <a16:creationId xmlns:a16="http://schemas.microsoft.com/office/drawing/2014/main" id="{679BEAF8-E19D-9B9E-2261-7608E1BA1D4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053670" y="4943012"/>
            <a:ext cx="1714500" cy="1714500"/>
          </a:xfrm>
          <a:prstGeom prst="rect">
            <a:avLst/>
          </a:prstGeom>
          <a:noFill/>
          <a:extLst>
            <a:ext uri="{909E8E84-426E-40DD-AFC4-6F175D3DCCD1}">
              <a14:hiddenFill xmlns:a14="http://schemas.microsoft.com/office/drawing/2010/main">
                <a:solidFill>
                  <a:srgbClr val="FFFFFF"/>
                </a:solidFill>
              </a14:hiddenFill>
            </a:ext>
          </a:extLst>
        </p:spPr>
      </p:pic>
      <p:cxnSp>
        <p:nvCxnSpPr>
          <p:cNvPr id="73" name="Connector: Elbow 72">
            <a:extLst>
              <a:ext uri="{FF2B5EF4-FFF2-40B4-BE49-F238E27FC236}">
                <a16:creationId xmlns:a16="http://schemas.microsoft.com/office/drawing/2014/main" id="{FA41B271-B7CB-2934-4764-D67007857BC2}"/>
              </a:ext>
            </a:extLst>
          </p:cNvPr>
          <p:cNvCxnSpPr>
            <a:cxnSpLocks/>
            <a:stCxn id="49" idx="2"/>
            <a:endCxn id="72" idx="0"/>
          </p:cNvCxnSpPr>
          <p:nvPr/>
        </p:nvCxnSpPr>
        <p:spPr>
          <a:xfrm rot="5400000">
            <a:off x="9732570" y="4391249"/>
            <a:ext cx="730114" cy="373413"/>
          </a:xfrm>
          <a:prstGeom prst="bentConnector3">
            <a:avLst>
              <a:gd name="adj1" fmla="val 50000"/>
            </a:avLst>
          </a:prstGeom>
          <a:ln w="9525">
            <a:tailEnd type="triangle"/>
          </a:ln>
        </p:spPr>
        <p:style>
          <a:lnRef idx="1">
            <a:schemeClr val="accent1"/>
          </a:lnRef>
          <a:fillRef idx="0">
            <a:schemeClr val="accent1"/>
          </a:fillRef>
          <a:effectRef idx="0">
            <a:schemeClr val="accent1"/>
          </a:effectRef>
          <a:fontRef idx="minor">
            <a:schemeClr val="tx1"/>
          </a:fontRef>
        </p:style>
      </p:cxnSp>
      <p:sp>
        <p:nvSpPr>
          <p:cNvPr id="74" name="TextBox 73">
            <a:extLst>
              <a:ext uri="{FF2B5EF4-FFF2-40B4-BE49-F238E27FC236}">
                <a16:creationId xmlns:a16="http://schemas.microsoft.com/office/drawing/2014/main" id="{581E10C1-60F5-D4E4-74E3-E564BB21EEE6}"/>
              </a:ext>
            </a:extLst>
          </p:cNvPr>
          <p:cNvSpPr txBox="1"/>
          <p:nvPr/>
        </p:nvSpPr>
        <p:spPr>
          <a:xfrm>
            <a:off x="10820773" y="5016738"/>
            <a:ext cx="1213794" cy="1184940"/>
          </a:xfrm>
          <a:prstGeom prst="rect">
            <a:avLst/>
          </a:prstGeom>
          <a:noFill/>
        </p:spPr>
        <p:txBody>
          <a:bodyPr wrap="none" rtlCol="0">
            <a:spAutoFit/>
          </a:bodyPr>
          <a:lstStyle/>
          <a:p>
            <a:pPr algn="l">
              <a:spcBef>
                <a:spcPts val="600"/>
              </a:spcBef>
            </a:pPr>
            <a:r>
              <a:rPr lang="en-US" sz="1400" dirty="0">
                <a:latin typeface="Century Gothic" panose="020B0502020202020204" pitchFamily="34" charset="0"/>
              </a:rPr>
              <a:t>EBV data </a:t>
            </a:r>
          </a:p>
          <a:p>
            <a:pPr algn="l">
              <a:spcBef>
                <a:spcPts val="600"/>
              </a:spcBef>
            </a:pPr>
            <a:r>
              <a:rPr lang="en-US" sz="1400" dirty="0">
                <a:latin typeface="Century Gothic" panose="020B0502020202020204" pitchFamily="34" charset="0"/>
              </a:rPr>
              <a:t>distribution </a:t>
            </a:r>
          </a:p>
          <a:p>
            <a:pPr algn="l">
              <a:spcBef>
                <a:spcPts val="600"/>
              </a:spcBef>
            </a:pPr>
            <a:r>
              <a:rPr lang="en-US" sz="1400" dirty="0">
                <a:latin typeface="Century Gothic" panose="020B0502020202020204" pitchFamily="34" charset="0"/>
              </a:rPr>
              <a:t>&amp;</a:t>
            </a:r>
          </a:p>
          <a:p>
            <a:pPr algn="l">
              <a:spcBef>
                <a:spcPts val="600"/>
              </a:spcBef>
            </a:pPr>
            <a:r>
              <a:rPr lang="en-US" sz="1400" dirty="0">
                <a:latin typeface="Century Gothic" panose="020B0502020202020204" pitchFamily="34" charset="0"/>
              </a:rPr>
              <a:t>visualization</a:t>
            </a:r>
            <a:endParaRPr lang="en-BE" sz="1400" dirty="0">
              <a:latin typeface="Century Gothic" panose="020B0502020202020204" pitchFamily="34" charset="0"/>
            </a:endParaRPr>
          </a:p>
        </p:txBody>
      </p:sp>
    </p:spTree>
    <p:extLst>
      <p:ext uri="{BB962C8B-B14F-4D97-AF65-F5344CB8AC3E}">
        <p14:creationId xmlns:p14="http://schemas.microsoft.com/office/powerpoint/2010/main" val="1271729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2B3166-D92C-386B-6772-D35AE85CD8B4}"/>
              </a:ext>
            </a:extLst>
          </p:cNvPr>
          <p:cNvSpPr>
            <a:spLocks noGrp="1"/>
          </p:cNvSpPr>
          <p:nvPr>
            <p:ph type="title"/>
          </p:nvPr>
        </p:nvSpPr>
        <p:spPr/>
        <p:txBody>
          <a:bodyPr/>
          <a:lstStyle/>
          <a:p>
            <a:r>
              <a:rPr lang="en-US" dirty="0"/>
              <a:t>Outline of this seminar</a:t>
            </a:r>
            <a:endParaRPr lang="en-BE" dirty="0"/>
          </a:p>
        </p:txBody>
      </p:sp>
      <p:sp>
        <p:nvSpPr>
          <p:cNvPr id="3" name="Content Placeholder 2">
            <a:extLst>
              <a:ext uri="{FF2B5EF4-FFF2-40B4-BE49-F238E27FC236}">
                <a16:creationId xmlns:a16="http://schemas.microsoft.com/office/drawing/2014/main" id="{00D50F88-30A7-B0B8-1673-7AC34067C648}"/>
              </a:ext>
            </a:extLst>
          </p:cNvPr>
          <p:cNvSpPr>
            <a:spLocks noGrp="1"/>
          </p:cNvSpPr>
          <p:nvPr>
            <p:ph idx="1"/>
          </p:nvPr>
        </p:nvSpPr>
        <p:spPr/>
        <p:txBody>
          <a:bodyPr>
            <a:normAutofit/>
          </a:bodyPr>
          <a:lstStyle/>
          <a:p>
            <a:r>
              <a:rPr lang="en-US" sz="2800" dirty="0"/>
              <a:t>Importance of RS (Remote Sensing) in EBV (Essential Biodiversity Variable) generation</a:t>
            </a:r>
          </a:p>
          <a:p>
            <a:r>
              <a:rPr lang="en-US" sz="2800" dirty="0"/>
              <a:t>Where to find existing EBV datasets (most important portals)</a:t>
            </a:r>
          </a:p>
          <a:p>
            <a:r>
              <a:rPr lang="en-US" sz="2800" dirty="0"/>
              <a:t>RS based biodiversity product catalogs</a:t>
            </a:r>
          </a:p>
          <a:p>
            <a:r>
              <a:rPr lang="en-US" sz="2800" dirty="0"/>
              <a:t>EO (Earth Observation) overview &amp; what to expect from this data source</a:t>
            </a:r>
          </a:p>
          <a:p>
            <a:r>
              <a:rPr lang="en-US" sz="2800" dirty="0"/>
              <a:t>Upcoming EO sensors and products</a:t>
            </a:r>
          </a:p>
          <a:p>
            <a:r>
              <a:rPr lang="en-US" sz="2800" dirty="0"/>
              <a:t>Call for action</a:t>
            </a:r>
            <a:endParaRPr lang="en-BE" sz="2800" dirty="0"/>
          </a:p>
        </p:txBody>
      </p:sp>
      <p:sp>
        <p:nvSpPr>
          <p:cNvPr id="4" name="Slide Number Placeholder 3">
            <a:extLst>
              <a:ext uri="{FF2B5EF4-FFF2-40B4-BE49-F238E27FC236}">
                <a16:creationId xmlns:a16="http://schemas.microsoft.com/office/drawing/2014/main" id="{E0681A56-E1AF-B9A1-C201-CA78760ADB6E}"/>
              </a:ext>
            </a:extLst>
          </p:cNvPr>
          <p:cNvSpPr>
            <a:spLocks noGrp="1"/>
          </p:cNvSpPr>
          <p:nvPr>
            <p:ph type="sldNum" sz="quarter" idx="12"/>
          </p:nvPr>
        </p:nvSpPr>
        <p:spPr/>
        <p:txBody>
          <a:bodyPr/>
          <a:lstStyle/>
          <a:p>
            <a:fld id="{CD4805D6-057F-1048-B770-DDF440AB6921}" type="slidenum">
              <a:rPr lang="en-BG" smtClean="0"/>
              <a:t>4</a:t>
            </a:fld>
            <a:endParaRPr lang="en-BG"/>
          </a:p>
        </p:txBody>
      </p:sp>
    </p:spTree>
    <p:extLst>
      <p:ext uri="{BB962C8B-B14F-4D97-AF65-F5344CB8AC3E}">
        <p14:creationId xmlns:p14="http://schemas.microsoft.com/office/powerpoint/2010/main" val="5897978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D063C-F99E-D9A6-C951-1D6410EE486A}"/>
              </a:ext>
            </a:extLst>
          </p:cNvPr>
          <p:cNvSpPr>
            <a:spLocks noGrp="1"/>
          </p:cNvSpPr>
          <p:nvPr>
            <p:ph type="title"/>
          </p:nvPr>
        </p:nvSpPr>
        <p:spPr/>
        <p:txBody>
          <a:bodyPr/>
          <a:lstStyle/>
          <a:p>
            <a:r>
              <a:rPr lang="en-US" dirty="0"/>
              <a:t>Importance of RS data per EBV category</a:t>
            </a:r>
            <a:endParaRPr lang="en-BE" dirty="0"/>
          </a:p>
        </p:txBody>
      </p:sp>
      <p:sp>
        <p:nvSpPr>
          <p:cNvPr id="3" name="Content Placeholder 2">
            <a:extLst>
              <a:ext uri="{FF2B5EF4-FFF2-40B4-BE49-F238E27FC236}">
                <a16:creationId xmlns:a16="http://schemas.microsoft.com/office/drawing/2014/main" id="{3342FCB9-31FE-AB11-4F3E-C2EC77CCD923}"/>
              </a:ext>
            </a:extLst>
          </p:cNvPr>
          <p:cNvSpPr>
            <a:spLocks noGrp="1"/>
          </p:cNvSpPr>
          <p:nvPr>
            <p:ph idx="1"/>
          </p:nvPr>
        </p:nvSpPr>
        <p:spPr/>
        <p:txBody>
          <a:bodyPr/>
          <a:lstStyle/>
          <a:p>
            <a:endParaRPr lang="en-BE"/>
          </a:p>
        </p:txBody>
      </p:sp>
      <p:sp>
        <p:nvSpPr>
          <p:cNvPr id="4" name="Slide Number Placeholder 3">
            <a:extLst>
              <a:ext uri="{FF2B5EF4-FFF2-40B4-BE49-F238E27FC236}">
                <a16:creationId xmlns:a16="http://schemas.microsoft.com/office/drawing/2014/main" id="{57839369-3D75-C555-16C4-D64509801B80}"/>
              </a:ext>
            </a:extLst>
          </p:cNvPr>
          <p:cNvSpPr>
            <a:spLocks noGrp="1"/>
          </p:cNvSpPr>
          <p:nvPr>
            <p:ph type="sldNum" sz="quarter" idx="12"/>
          </p:nvPr>
        </p:nvSpPr>
        <p:spPr/>
        <p:txBody>
          <a:bodyPr/>
          <a:lstStyle/>
          <a:p>
            <a:fld id="{CD4805D6-057F-1048-B770-DDF440AB6921}" type="slidenum">
              <a:rPr lang="en-BG" smtClean="0"/>
              <a:t>5</a:t>
            </a:fld>
            <a:endParaRPr lang="en-BG"/>
          </a:p>
        </p:txBody>
      </p:sp>
      <p:pic>
        <p:nvPicPr>
          <p:cNvPr id="5" name="Picture 4" descr="A graph of a satellite remote sensing&#10;&#10;Description automatically generated">
            <a:extLst>
              <a:ext uri="{FF2B5EF4-FFF2-40B4-BE49-F238E27FC236}">
                <a16:creationId xmlns:a16="http://schemas.microsoft.com/office/drawing/2014/main" id="{E52C8F5A-5970-A610-7C2F-831729B13CB3}"/>
              </a:ext>
            </a:extLst>
          </p:cNvPr>
          <p:cNvPicPr>
            <a:picLocks noChangeAspect="1"/>
          </p:cNvPicPr>
          <p:nvPr/>
        </p:nvPicPr>
        <p:blipFill>
          <a:blip r:embed="rId2"/>
          <a:stretch>
            <a:fillRect/>
          </a:stretch>
        </p:blipFill>
        <p:spPr>
          <a:xfrm>
            <a:off x="996630" y="1383806"/>
            <a:ext cx="9555996" cy="4760170"/>
          </a:xfrm>
          <a:prstGeom prst="rect">
            <a:avLst/>
          </a:prstGeom>
        </p:spPr>
      </p:pic>
      <p:pic>
        <p:nvPicPr>
          <p:cNvPr id="6" name="Picture 5" descr="A blue and green logo&#10;&#10;Description automatically generated">
            <a:extLst>
              <a:ext uri="{FF2B5EF4-FFF2-40B4-BE49-F238E27FC236}">
                <a16:creationId xmlns:a16="http://schemas.microsoft.com/office/drawing/2014/main" id="{75424D85-69ED-E072-6C04-F70F2B9060E4}"/>
              </a:ext>
            </a:extLst>
          </p:cNvPr>
          <p:cNvPicPr>
            <a:picLocks noChangeAspect="1"/>
          </p:cNvPicPr>
          <p:nvPr/>
        </p:nvPicPr>
        <p:blipFill>
          <a:blip r:embed="rId3"/>
          <a:stretch>
            <a:fillRect/>
          </a:stretch>
        </p:blipFill>
        <p:spPr>
          <a:xfrm>
            <a:off x="8281592" y="5458772"/>
            <a:ext cx="2187982" cy="685204"/>
          </a:xfrm>
          <a:prstGeom prst="rect">
            <a:avLst/>
          </a:prstGeom>
        </p:spPr>
      </p:pic>
      <p:pic>
        <p:nvPicPr>
          <p:cNvPr id="8" name="Picture 7" descr="A blue text on a black background&#10;&#10;Description automatically generated">
            <a:extLst>
              <a:ext uri="{FF2B5EF4-FFF2-40B4-BE49-F238E27FC236}">
                <a16:creationId xmlns:a16="http://schemas.microsoft.com/office/drawing/2014/main" id="{EC8F3FD2-418A-9408-4AE6-8B3B44F6C21A}"/>
              </a:ext>
            </a:extLst>
          </p:cNvPr>
          <p:cNvPicPr>
            <a:picLocks noChangeAspect="1"/>
          </p:cNvPicPr>
          <p:nvPr/>
        </p:nvPicPr>
        <p:blipFill>
          <a:blip r:embed="rId4"/>
          <a:stretch>
            <a:fillRect/>
          </a:stretch>
        </p:blipFill>
        <p:spPr>
          <a:xfrm>
            <a:off x="12502265" y="5506100"/>
            <a:ext cx="2769954" cy="295274"/>
          </a:xfrm>
          <a:prstGeom prst="rect">
            <a:avLst/>
          </a:prstGeom>
        </p:spPr>
      </p:pic>
      <p:sp>
        <p:nvSpPr>
          <p:cNvPr id="7" name="TextBox 6">
            <a:extLst>
              <a:ext uri="{FF2B5EF4-FFF2-40B4-BE49-F238E27FC236}">
                <a16:creationId xmlns:a16="http://schemas.microsoft.com/office/drawing/2014/main" id="{94F22E6B-DD31-5213-D64F-0C13863813C9}"/>
              </a:ext>
            </a:extLst>
          </p:cNvPr>
          <p:cNvSpPr txBox="1"/>
          <p:nvPr/>
        </p:nvSpPr>
        <p:spPr>
          <a:xfrm>
            <a:off x="932959" y="5801374"/>
            <a:ext cx="2977450" cy="307777"/>
          </a:xfrm>
          <a:prstGeom prst="rect">
            <a:avLst/>
          </a:prstGeom>
          <a:noFill/>
        </p:spPr>
        <p:txBody>
          <a:bodyPr wrap="square" rtlCol="0">
            <a:spAutoFit/>
          </a:bodyPr>
          <a:lstStyle/>
          <a:p>
            <a:r>
              <a:rPr lang="en-US" sz="1400" dirty="0">
                <a:latin typeface="Century Gothic" panose="020B0502020202020204" pitchFamily="34" charset="0"/>
              </a:rPr>
              <a:t>Source: </a:t>
            </a:r>
            <a:r>
              <a:rPr lang="en-US" sz="1400" dirty="0" err="1">
                <a:latin typeface="Century Gothic" panose="020B0502020202020204" pitchFamily="34" charset="0"/>
              </a:rPr>
              <a:t>Lumbierres</a:t>
            </a:r>
            <a:r>
              <a:rPr lang="en-US" sz="1400" dirty="0">
                <a:latin typeface="Century Gothic" panose="020B0502020202020204" pitchFamily="34" charset="0"/>
              </a:rPr>
              <a:t> et al., 2023</a:t>
            </a:r>
            <a:endParaRPr lang="en-BE" sz="1400" dirty="0">
              <a:latin typeface="Century Gothic" panose="020B0502020202020204" pitchFamily="34" charset="0"/>
            </a:endParaRPr>
          </a:p>
        </p:txBody>
      </p:sp>
    </p:spTree>
    <p:extLst>
      <p:ext uri="{BB962C8B-B14F-4D97-AF65-F5344CB8AC3E}">
        <p14:creationId xmlns:p14="http://schemas.microsoft.com/office/powerpoint/2010/main" val="14854956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CF24F3-C3E4-21AB-C4B7-72D6E0983ADB}"/>
              </a:ext>
            </a:extLst>
          </p:cNvPr>
          <p:cNvSpPr>
            <a:spLocks noGrp="1"/>
          </p:cNvSpPr>
          <p:nvPr>
            <p:ph type="title"/>
          </p:nvPr>
        </p:nvSpPr>
        <p:spPr/>
        <p:txBody>
          <a:bodyPr/>
          <a:lstStyle/>
          <a:p>
            <a:r>
              <a:rPr lang="en-US" dirty="0"/>
              <a:t>Importance of RS data for specific EBV’s</a:t>
            </a:r>
            <a:endParaRPr lang="en-BE" dirty="0"/>
          </a:p>
        </p:txBody>
      </p:sp>
      <p:sp>
        <p:nvSpPr>
          <p:cNvPr id="3" name="Content Placeholder 2">
            <a:extLst>
              <a:ext uri="{FF2B5EF4-FFF2-40B4-BE49-F238E27FC236}">
                <a16:creationId xmlns:a16="http://schemas.microsoft.com/office/drawing/2014/main" id="{6F7ADB35-3D8B-EA3D-36DE-5485CCCA343D}"/>
              </a:ext>
            </a:extLst>
          </p:cNvPr>
          <p:cNvSpPr>
            <a:spLocks noGrp="1"/>
          </p:cNvSpPr>
          <p:nvPr>
            <p:ph idx="1"/>
          </p:nvPr>
        </p:nvSpPr>
        <p:spPr/>
        <p:txBody>
          <a:bodyPr/>
          <a:lstStyle/>
          <a:p>
            <a:endParaRPr lang="en-BE"/>
          </a:p>
        </p:txBody>
      </p:sp>
      <p:sp>
        <p:nvSpPr>
          <p:cNvPr id="4" name="Slide Number Placeholder 3">
            <a:extLst>
              <a:ext uri="{FF2B5EF4-FFF2-40B4-BE49-F238E27FC236}">
                <a16:creationId xmlns:a16="http://schemas.microsoft.com/office/drawing/2014/main" id="{73778FDC-6B63-1C52-AF8E-1C4D84527138}"/>
              </a:ext>
            </a:extLst>
          </p:cNvPr>
          <p:cNvSpPr>
            <a:spLocks noGrp="1"/>
          </p:cNvSpPr>
          <p:nvPr>
            <p:ph type="sldNum" sz="quarter" idx="12"/>
          </p:nvPr>
        </p:nvSpPr>
        <p:spPr/>
        <p:txBody>
          <a:bodyPr/>
          <a:lstStyle/>
          <a:p>
            <a:fld id="{CD4805D6-057F-1048-B770-DDF440AB6921}" type="slidenum">
              <a:rPr lang="en-BG" smtClean="0"/>
              <a:t>6</a:t>
            </a:fld>
            <a:endParaRPr lang="en-BG"/>
          </a:p>
        </p:txBody>
      </p:sp>
      <p:grpSp>
        <p:nvGrpSpPr>
          <p:cNvPr id="5" name="Group 4">
            <a:extLst>
              <a:ext uri="{FF2B5EF4-FFF2-40B4-BE49-F238E27FC236}">
                <a16:creationId xmlns:a16="http://schemas.microsoft.com/office/drawing/2014/main" id="{587B074C-C01C-61BE-608D-29D3FDBE335B}"/>
              </a:ext>
            </a:extLst>
          </p:cNvPr>
          <p:cNvGrpSpPr/>
          <p:nvPr/>
        </p:nvGrpSpPr>
        <p:grpSpPr>
          <a:xfrm>
            <a:off x="153864" y="1281404"/>
            <a:ext cx="11589147" cy="3842708"/>
            <a:chOff x="72189" y="784091"/>
            <a:chExt cx="12105214" cy="4172920"/>
          </a:xfrm>
        </p:grpSpPr>
        <p:pic>
          <p:nvPicPr>
            <p:cNvPr id="6" name="image3.png" descr="A screenshot of a graph&#10;&#10;Description automatically generated">
              <a:extLst>
                <a:ext uri="{FF2B5EF4-FFF2-40B4-BE49-F238E27FC236}">
                  <a16:creationId xmlns:a16="http://schemas.microsoft.com/office/drawing/2014/main" id="{ABE2B54C-71E7-98A6-171D-2DEBF848C58F}"/>
                </a:ext>
              </a:extLst>
            </p:cNvPr>
            <p:cNvPicPr/>
            <p:nvPr/>
          </p:nvPicPr>
          <p:blipFill rotWithShape="1">
            <a:blip r:embed="rId2"/>
            <a:srcRect t="53028" r="2722" b="5435"/>
            <a:stretch/>
          </p:blipFill>
          <p:spPr>
            <a:xfrm>
              <a:off x="72189" y="1138237"/>
              <a:ext cx="12105214" cy="3818774"/>
            </a:xfrm>
            <a:prstGeom prst="rect">
              <a:avLst/>
            </a:prstGeom>
            <a:ln/>
          </p:spPr>
        </p:pic>
        <p:sp>
          <p:nvSpPr>
            <p:cNvPr id="7" name="TextBox 6">
              <a:extLst>
                <a:ext uri="{FF2B5EF4-FFF2-40B4-BE49-F238E27FC236}">
                  <a16:creationId xmlns:a16="http://schemas.microsoft.com/office/drawing/2014/main" id="{9BE5FEE9-CD6C-6318-C795-54AF01803663}"/>
                </a:ext>
              </a:extLst>
            </p:cNvPr>
            <p:cNvSpPr txBox="1"/>
            <p:nvPr/>
          </p:nvSpPr>
          <p:spPr>
            <a:xfrm>
              <a:off x="9660351" y="784091"/>
              <a:ext cx="1123641" cy="369332"/>
            </a:xfrm>
            <a:prstGeom prst="rect">
              <a:avLst/>
            </a:prstGeom>
            <a:noFill/>
          </p:spPr>
          <p:txBody>
            <a:bodyPr wrap="none" rtlCol="0">
              <a:spAutoFit/>
            </a:bodyPr>
            <a:lstStyle/>
            <a:p>
              <a:r>
                <a:rPr lang="en-US" dirty="0"/>
                <a:t>terrestrial</a:t>
              </a:r>
            </a:p>
          </p:txBody>
        </p:sp>
      </p:grpSp>
      <p:grpSp>
        <p:nvGrpSpPr>
          <p:cNvPr id="8" name="Group 7">
            <a:extLst>
              <a:ext uri="{FF2B5EF4-FFF2-40B4-BE49-F238E27FC236}">
                <a16:creationId xmlns:a16="http://schemas.microsoft.com/office/drawing/2014/main" id="{20B16B0A-4814-8C84-ED9D-447181E609AF}"/>
              </a:ext>
            </a:extLst>
          </p:cNvPr>
          <p:cNvGrpSpPr/>
          <p:nvPr/>
        </p:nvGrpSpPr>
        <p:grpSpPr>
          <a:xfrm>
            <a:off x="76082" y="1718336"/>
            <a:ext cx="11682979" cy="2534546"/>
            <a:chOff x="72189" y="828250"/>
            <a:chExt cx="12039834" cy="2610473"/>
          </a:xfrm>
        </p:grpSpPr>
        <p:pic>
          <p:nvPicPr>
            <p:cNvPr id="9" name="image3.png" descr="A screenshot of a graph&#10;&#10;Description automatically generated">
              <a:extLst>
                <a:ext uri="{FF2B5EF4-FFF2-40B4-BE49-F238E27FC236}">
                  <a16:creationId xmlns:a16="http://schemas.microsoft.com/office/drawing/2014/main" id="{836C57C4-7FB7-1E6F-58CB-B492191A540D}"/>
                </a:ext>
              </a:extLst>
            </p:cNvPr>
            <p:cNvPicPr/>
            <p:nvPr/>
          </p:nvPicPr>
          <p:blipFill rotWithShape="1">
            <a:blip r:embed="rId2"/>
            <a:srcRect l="8605" t="2932" r="3004" b="70888"/>
            <a:stretch/>
          </p:blipFill>
          <p:spPr>
            <a:xfrm>
              <a:off x="72189" y="1108905"/>
              <a:ext cx="12039834" cy="2329818"/>
            </a:xfrm>
            <a:prstGeom prst="rect">
              <a:avLst/>
            </a:prstGeom>
            <a:ln/>
          </p:spPr>
        </p:pic>
        <p:sp>
          <p:nvSpPr>
            <p:cNvPr id="10" name="TextBox 9">
              <a:extLst>
                <a:ext uri="{FF2B5EF4-FFF2-40B4-BE49-F238E27FC236}">
                  <a16:creationId xmlns:a16="http://schemas.microsoft.com/office/drawing/2014/main" id="{5D20DFCA-6150-1AB8-7F5E-63EE41FEEB74}"/>
                </a:ext>
              </a:extLst>
            </p:cNvPr>
            <p:cNvSpPr txBox="1"/>
            <p:nvPr/>
          </p:nvSpPr>
          <p:spPr>
            <a:xfrm>
              <a:off x="9694704" y="828250"/>
              <a:ext cx="1288558" cy="369332"/>
            </a:xfrm>
            <a:prstGeom prst="rect">
              <a:avLst/>
            </a:prstGeom>
            <a:noFill/>
          </p:spPr>
          <p:txBody>
            <a:bodyPr wrap="none" rtlCol="0">
              <a:spAutoFit/>
            </a:bodyPr>
            <a:lstStyle/>
            <a:p>
              <a:r>
                <a:rPr lang="en-US" dirty="0"/>
                <a:t>Fresh water</a:t>
              </a:r>
            </a:p>
          </p:txBody>
        </p:sp>
      </p:grpSp>
      <p:grpSp>
        <p:nvGrpSpPr>
          <p:cNvPr id="11" name="Group 10">
            <a:extLst>
              <a:ext uri="{FF2B5EF4-FFF2-40B4-BE49-F238E27FC236}">
                <a16:creationId xmlns:a16="http://schemas.microsoft.com/office/drawing/2014/main" id="{9E6694C6-9C10-B321-37AE-E44D2FEB8726}"/>
              </a:ext>
            </a:extLst>
          </p:cNvPr>
          <p:cNvGrpSpPr/>
          <p:nvPr/>
        </p:nvGrpSpPr>
        <p:grpSpPr>
          <a:xfrm>
            <a:off x="634209" y="2004812"/>
            <a:ext cx="11132877" cy="2032722"/>
            <a:chOff x="76200" y="813065"/>
            <a:chExt cx="12070176" cy="2282560"/>
          </a:xfrm>
        </p:grpSpPr>
        <p:pic>
          <p:nvPicPr>
            <p:cNvPr id="12" name="image3.png" descr="A screenshot of a graph&#10;&#10;Description automatically generated">
              <a:extLst>
                <a:ext uri="{FF2B5EF4-FFF2-40B4-BE49-F238E27FC236}">
                  <a16:creationId xmlns:a16="http://schemas.microsoft.com/office/drawing/2014/main" id="{9DF63BBE-ECCC-0A85-750F-4931B4D8939D}"/>
                </a:ext>
              </a:extLst>
            </p:cNvPr>
            <p:cNvPicPr/>
            <p:nvPr/>
          </p:nvPicPr>
          <p:blipFill rotWithShape="1">
            <a:blip r:embed="rId2"/>
            <a:srcRect l="4077" t="29254" r="2721" b="47113"/>
            <a:stretch/>
          </p:blipFill>
          <p:spPr>
            <a:xfrm>
              <a:off x="76200" y="997731"/>
              <a:ext cx="12070176" cy="2097894"/>
            </a:xfrm>
            <a:prstGeom prst="rect">
              <a:avLst/>
            </a:prstGeom>
            <a:ln/>
          </p:spPr>
        </p:pic>
        <p:sp>
          <p:nvSpPr>
            <p:cNvPr id="13" name="TextBox 12">
              <a:extLst>
                <a:ext uri="{FF2B5EF4-FFF2-40B4-BE49-F238E27FC236}">
                  <a16:creationId xmlns:a16="http://schemas.microsoft.com/office/drawing/2014/main" id="{120C0C5E-9985-D962-1379-F0C8B6AC58C1}"/>
                </a:ext>
              </a:extLst>
            </p:cNvPr>
            <p:cNvSpPr txBox="1"/>
            <p:nvPr/>
          </p:nvSpPr>
          <p:spPr>
            <a:xfrm>
              <a:off x="9774651" y="813065"/>
              <a:ext cx="2257425" cy="369332"/>
            </a:xfrm>
            <a:prstGeom prst="rect">
              <a:avLst/>
            </a:prstGeom>
            <a:noFill/>
          </p:spPr>
          <p:txBody>
            <a:bodyPr wrap="square" rtlCol="0">
              <a:spAutoFit/>
            </a:bodyPr>
            <a:lstStyle/>
            <a:p>
              <a:r>
                <a:rPr lang="en-US" dirty="0"/>
                <a:t>Marine</a:t>
              </a:r>
            </a:p>
          </p:txBody>
        </p:sp>
      </p:grpSp>
      <p:pic>
        <p:nvPicPr>
          <p:cNvPr id="14" name="Picture 13" descr="A blue text on a black background&#10;&#10;Description automatically generated">
            <a:extLst>
              <a:ext uri="{FF2B5EF4-FFF2-40B4-BE49-F238E27FC236}">
                <a16:creationId xmlns:a16="http://schemas.microsoft.com/office/drawing/2014/main" id="{92495378-886F-E715-DB06-B9207B189E62}"/>
              </a:ext>
            </a:extLst>
          </p:cNvPr>
          <p:cNvPicPr>
            <a:picLocks noChangeAspect="1"/>
          </p:cNvPicPr>
          <p:nvPr/>
        </p:nvPicPr>
        <p:blipFill>
          <a:blip r:embed="rId3"/>
          <a:stretch>
            <a:fillRect/>
          </a:stretch>
        </p:blipFill>
        <p:spPr>
          <a:xfrm>
            <a:off x="12301005" y="5634043"/>
            <a:ext cx="2437461" cy="259831"/>
          </a:xfrm>
          <a:prstGeom prst="rect">
            <a:avLst/>
          </a:prstGeom>
        </p:spPr>
      </p:pic>
      <p:pic>
        <p:nvPicPr>
          <p:cNvPr id="15" name="Picture 14" descr="A blue and green logo&#10;&#10;Description automatically generated">
            <a:extLst>
              <a:ext uri="{FF2B5EF4-FFF2-40B4-BE49-F238E27FC236}">
                <a16:creationId xmlns:a16="http://schemas.microsoft.com/office/drawing/2014/main" id="{F442B9DE-8692-0468-2B84-7D56ABC9DB96}"/>
              </a:ext>
            </a:extLst>
          </p:cNvPr>
          <p:cNvPicPr>
            <a:picLocks noChangeAspect="1"/>
          </p:cNvPicPr>
          <p:nvPr/>
        </p:nvPicPr>
        <p:blipFill>
          <a:blip r:embed="rId4"/>
          <a:stretch>
            <a:fillRect/>
          </a:stretch>
        </p:blipFill>
        <p:spPr>
          <a:xfrm>
            <a:off x="7822946" y="5161062"/>
            <a:ext cx="1510319" cy="472982"/>
          </a:xfrm>
          <a:prstGeom prst="rect">
            <a:avLst/>
          </a:prstGeom>
        </p:spPr>
      </p:pic>
      <p:pic>
        <p:nvPicPr>
          <p:cNvPr id="16" name="Picture 15" descr="A graph of a satellite remote sensing&#10;&#10;Description automatically generated">
            <a:extLst>
              <a:ext uri="{FF2B5EF4-FFF2-40B4-BE49-F238E27FC236}">
                <a16:creationId xmlns:a16="http://schemas.microsoft.com/office/drawing/2014/main" id="{AB4683F9-C903-74AB-9B71-1D5482171768}"/>
              </a:ext>
            </a:extLst>
          </p:cNvPr>
          <p:cNvPicPr>
            <a:picLocks noChangeAspect="1"/>
          </p:cNvPicPr>
          <p:nvPr/>
        </p:nvPicPr>
        <p:blipFill rotWithShape="1">
          <a:blip r:embed="rId5"/>
          <a:srcRect l="49010" t="87202" r="24777"/>
          <a:stretch/>
        </p:blipFill>
        <p:spPr>
          <a:xfrm>
            <a:off x="5985434" y="5195454"/>
            <a:ext cx="1803378" cy="438589"/>
          </a:xfrm>
          <a:prstGeom prst="rect">
            <a:avLst/>
          </a:prstGeom>
        </p:spPr>
      </p:pic>
      <p:sp>
        <p:nvSpPr>
          <p:cNvPr id="17" name="TextBox 16">
            <a:extLst>
              <a:ext uri="{FF2B5EF4-FFF2-40B4-BE49-F238E27FC236}">
                <a16:creationId xmlns:a16="http://schemas.microsoft.com/office/drawing/2014/main" id="{84C48D73-F533-143F-B470-3283096CD160}"/>
              </a:ext>
            </a:extLst>
          </p:cNvPr>
          <p:cNvSpPr txBox="1"/>
          <p:nvPr/>
        </p:nvSpPr>
        <p:spPr>
          <a:xfrm>
            <a:off x="628415" y="5192962"/>
            <a:ext cx="2977450" cy="307777"/>
          </a:xfrm>
          <a:prstGeom prst="rect">
            <a:avLst/>
          </a:prstGeom>
          <a:noFill/>
        </p:spPr>
        <p:txBody>
          <a:bodyPr wrap="square" rtlCol="0">
            <a:spAutoFit/>
          </a:bodyPr>
          <a:lstStyle/>
          <a:p>
            <a:r>
              <a:rPr lang="en-US" sz="1400" dirty="0">
                <a:latin typeface="Century Gothic" panose="020B0502020202020204" pitchFamily="34" charset="0"/>
              </a:rPr>
              <a:t>Source: </a:t>
            </a:r>
            <a:r>
              <a:rPr lang="en-US" sz="1400" dirty="0" err="1">
                <a:latin typeface="Century Gothic" panose="020B0502020202020204" pitchFamily="34" charset="0"/>
              </a:rPr>
              <a:t>Lumbierres</a:t>
            </a:r>
            <a:r>
              <a:rPr lang="en-US" sz="1400" dirty="0">
                <a:latin typeface="Century Gothic" panose="020B0502020202020204" pitchFamily="34" charset="0"/>
              </a:rPr>
              <a:t> et al., 2023</a:t>
            </a:r>
            <a:endParaRPr lang="en-BE" sz="1400" dirty="0">
              <a:latin typeface="Century Gothic" panose="020B0502020202020204" pitchFamily="34" charset="0"/>
            </a:endParaRPr>
          </a:p>
        </p:txBody>
      </p:sp>
    </p:spTree>
    <p:extLst>
      <p:ext uri="{BB962C8B-B14F-4D97-AF65-F5344CB8AC3E}">
        <p14:creationId xmlns:p14="http://schemas.microsoft.com/office/powerpoint/2010/main" val="5571580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5"/>
                                        </p:tgtEl>
                                        <p:attrNameLst>
                                          <p:attrName>style.visibility</p:attrName>
                                        </p:attrNameLst>
                                      </p:cBhvr>
                                      <p:to>
                                        <p:strVal val="hidden"/>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nodeType="clickEffect">
                                  <p:stCondLst>
                                    <p:cond delay="0"/>
                                  </p:stCondLst>
                                  <p:childTnLst>
                                    <p:set>
                                      <p:cBhvr>
                                        <p:cTn id="12" dur="1" fill="hold">
                                          <p:stCondLst>
                                            <p:cond delay="0"/>
                                          </p:stCondLst>
                                        </p:cTn>
                                        <p:tgtEl>
                                          <p:spTgt spid="8"/>
                                        </p:tgtEl>
                                        <p:attrNameLst>
                                          <p:attrName>style.visibility</p:attrName>
                                        </p:attrNameLst>
                                      </p:cBhvr>
                                      <p:to>
                                        <p:strVal val="hidden"/>
                                      </p:to>
                                    </p:set>
                                  </p:childTnLst>
                                </p:cTn>
                              </p:par>
                              <p:par>
                                <p:cTn id="13" presetID="1" presetClass="entr" presetSubtype="0"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467BD8-5A62-3C6C-3E76-F37CAADDE91A}"/>
              </a:ext>
            </a:extLst>
          </p:cNvPr>
          <p:cNvSpPr>
            <a:spLocks noGrp="1"/>
          </p:cNvSpPr>
          <p:nvPr>
            <p:ph type="title"/>
          </p:nvPr>
        </p:nvSpPr>
        <p:spPr/>
        <p:txBody>
          <a:bodyPr/>
          <a:lstStyle/>
          <a:p>
            <a:r>
              <a:rPr lang="en-US" dirty="0"/>
              <a:t>Where to find </a:t>
            </a:r>
            <a:r>
              <a:rPr lang="en-US" b="1" dirty="0"/>
              <a:t>existing EBV datasets</a:t>
            </a:r>
            <a:r>
              <a:rPr lang="en-US" dirty="0"/>
              <a:t>: overview of most important portals</a:t>
            </a:r>
            <a:endParaRPr lang="en-BE" dirty="0"/>
          </a:p>
        </p:txBody>
      </p:sp>
      <p:sp>
        <p:nvSpPr>
          <p:cNvPr id="3" name="Content Placeholder 2">
            <a:extLst>
              <a:ext uri="{FF2B5EF4-FFF2-40B4-BE49-F238E27FC236}">
                <a16:creationId xmlns:a16="http://schemas.microsoft.com/office/drawing/2014/main" id="{CC68FA5D-F126-4FB9-E787-64C11A6BFE15}"/>
              </a:ext>
            </a:extLst>
          </p:cNvPr>
          <p:cNvSpPr>
            <a:spLocks noGrp="1"/>
          </p:cNvSpPr>
          <p:nvPr>
            <p:ph idx="1"/>
          </p:nvPr>
        </p:nvSpPr>
        <p:spPr/>
        <p:txBody>
          <a:bodyPr>
            <a:normAutofit lnSpcReduction="10000"/>
          </a:bodyPr>
          <a:lstStyle/>
          <a:p>
            <a:pPr>
              <a:lnSpc>
                <a:spcPct val="120000"/>
              </a:lnSpc>
            </a:pPr>
            <a:r>
              <a:rPr lang="en-US" sz="2400" dirty="0"/>
              <a:t>Bon in a box: </a:t>
            </a:r>
            <a:r>
              <a:rPr lang="en-US" sz="2400" dirty="0">
                <a:hlinkClick r:id="rId2"/>
              </a:rPr>
              <a:t>https://boninabox.geobon.org/index</a:t>
            </a:r>
            <a:endParaRPr lang="en-US" sz="2400" dirty="0"/>
          </a:p>
          <a:p>
            <a:pPr>
              <a:lnSpc>
                <a:spcPct val="120000"/>
              </a:lnSpc>
            </a:pPr>
            <a:r>
              <a:rPr lang="en-US" sz="2400" dirty="0"/>
              <a:t>EBV data portal (GEO BON): </a:t>
            </a:r>
            <a:r>
              <a:rPr lang="en-US" sz="2400" dirty="0">
                <a:hlinkClick r:id="rId3"/>
              </a:rPr>
              <a:t>https://portal.geobon.org/home</a:t>
            </a:r>
            <a:endParaRPr lang="en-US" sz="2400" dirty="0"/>
          </a:p>
          <a:p>
            <a:pPr>
              <a:lnSpc>
                <a:spcPct val="120000"/>
              </a:lnSpc>
            </a:pPr>
            <a:r>
              <a:rPr lang="en-US" sz="2400" dirty="0" err="1"/>
              <a:t>EuropaBON</a:t>
            </a:r>
            <a:r>
              <a:rPr lang="en-US" sz="2400" dirty="0"/>
              <a:t> portal: </a:t>
            </a:r>
            <a:r>
              <a:rPr lang="en-US" sz="2400" dirty="0">
                <a:hlinkClick r:id="rId4"/>
              </a:rPr>
              <a:t>https://monitoring.europabon.org/monitoring/data_stream/list/all/</a:t>
            </a:r>
            <a:endParaRPr lang="en-US" sz="2400" dirty="0"/>
          </a:p>
          <a:p>
            <a:pPr>
              <a:lnSpc>
                <a:spcPct val="120000"/>
              </a:lnSpc>
            </a:pPr>
            <a:r>
              <a:rPr lang="en-US" sz="2400" dirty="0" err="1"/>
              <a:t>GlobDiversity</a:t>
            </a:r>
            <a:r>
              <a:rPr lang="en-US" sz="2400" dirty="0"/>
              <a:t> portal: </a:t>
            </a:r>
            <a:r>
              <a:rPr lang="en-US" sz="2400" b="0" i="0" u="sng" dirty="0">
                <a:solidFill>
                  <a:srgbClr val="00638F"/>
                </a:solidFill>
                <a:effectLst/>
                <a:latin typeface="Open Sans" panose="020B0606030504020204" pitchFamily="34" charset="0"/>
                <a:hlinkClick r:id="rId5"/>
              </a:rPr>
              <a:t>https://www.globdiversity.net/</a:t>
            </a:r>
            <a:r>
              <a:rPr lang="en-US" sz="2400" u="sng" dirty="0">
                <a:solidFill>
                  <a:srgbClr val="00638F"/>
                </a:solidFill>
                <a:latin typeface="Open Sans" panose="020B0606030504020204" pitchFamily="34" charset="0"/>
              </a:rPr>
              <a:t> </a:t>
            </a:r>
            <a:r>
              <a:rPr lang="en-US" sz="2400" dirty="0">
                <a:latin typeface="Open Sans" panose="020B0606030504020204" pitchFamily="34" charset="0"/>
              </a:rPr>
              <a:t>(only 3 project EBV products: Canopy Chlorophyll Content, Ecosystem Fragmentation &amp; Land Surface Phenology)</a:t>
            </a:r>
          </a:p>
          <a:p>
            <a:pPr>
              <a:lnSpc>
                <a:spcPct val="120000"/>
              </a:lnSpc>
            </a:pPr>
            <a:r>
              <a:rPr lang="en-US" sz="2400" dirty="0">
                <a:latin typeface="Open Sans" panose="020B0606030504020204" pitchFamily="34" charset="0"/>
              </a:rPr>
              <a:t>GOOS </a:t>
            </a:r>
            <a:r>
              <a:rPr lang="en-US" sz="2400" dirty="0" err="1">
                <a:latin typeface="Open Sans" panose="020B0606030504020204" pitchFamily="34" charset="0"/>
              </a:rPr>
              <a:t>BioEco</a:t>
            </a:r>
            <a:r>
              <a:rPr lang="en-US" sz="2400" dirty="0">
                <a:latin typeface="Open Sans" panose="020B0606030504020204" pitchFamily="34" charset="0"/>
              </a:rPr>
              <a:t> portal: </a:t>
            </a:r>
            <a:r>
              <a:rPr lang="en-US" sz="2400" dirty="0">
                <a:hlinkClick r:id="rId6"/>
              </a:rPr>
              <a:t>https://bioeco.goosocean.org/</a:t>
            </a:r>
            <a:endParaRPr lang="en-US" sz="2400" dirty="0"/>
          </a:p>
          <a:p>
            <a:pPr>
              <a:lnSpc>
                <a:spcPct val="120000"/>
              </a:lnSpc>
            </a:pPr>
            <a:r>
              <a:rPr lang="en-US" sz="2400" b="0" i="0" dirty="0">
                <a:effectLst/>
                <a:latin typeface="Open Sans" panose="020B0606030504020204" pitchFamily="34" charset="0"/>
              </a:rPr>
              <a:t>NEXTGEOSS data hub: </a:t>
            </a:r>
            <a:r>
              <a:rPr lang="en-US" sz="2400" dirty="0">
                <a:hlinkClick r:id="rId7"/>
              </a:rPr>
              <a:t>https://catalogue.nextgeoss.eu/</a:t>
            </a:r>
            <a:endParaRPr lang="en-US" sz="2400" b="0" i="0" dirty="0">
              <a:effectLst/>
              <a:latin typeface="Open Sans" panose="020B0606030504020204" pitchFamily="34" charset="0"/>
            </a:endParaRPr>
          </a:p>
        </p:txBody>
      </p:sp>
      <p:sp>
        <p:nvSpPr>
          <p:cNvPr id="4" name="Slide Number Placeholder 3">
            <a:extLst>
              <a:ext uri="{FF2B5EF4-FFF2-40B4-BE49-F238E27FC236}">
                <a16:creationId xmlns:a16="http://schemas.microsoft.com/office/drawing/2014/main" id="{CC5AA577-952A-3877-B0E9-1CDAB6E3FF20}"/>
              </a:ext>
            </a:extLst>
          </p:cNvPr>
          <p:cNvSpPr>
            <a:spLocks noGrp="1"/>
          </p:cNvSpPr>
          <p:nvPr>
            <p:ph type="sldNum" sz="quarter" idx="12"/>
          </p:nvPr>
        </p:nvSpPr>
        <p:spPr/>
        <p:txBody>
          <a:bodyPr/>
          <a:lstStyle/>
          <a:p>
            <a:fld id="{CD4805D6-057F-1048-B770-DDF440AB6921}" type="slidenum">
              <a:rPr lang="en-BG" smtClean="0"/>
              <a:t>7</a:t>
            </a:fld>
            <a:endParaRPr lang="en-BG"/>
          </a:p>
        </p:txBody>
      </p:sp>
    </p:spTree>
    <p:extLst>
      <p:ext uri="{BB962C8B-B14F-4D97-AF65-F5344CB8AC3E}">
        <p14:creationId xmlns:p14="http://schemas.microsoft.com/office/powerpoint/2010/main" val="11595351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B4E3C6-C8A7-8156-5BE5-0C5ABA9E3DC0}"/>
              </a:ext>
            </a:extLst>
          </p:cNvPr>
          <p:cNvSpPr>
            <a:spLocks noGrp="1"/>
          </p:cNvSpPr>
          <p:nvPr>
            <p:ph type="title"/>
          </p:nvPr>
        </p:nvSpPr>
        <p:spPr/>
        <p:txBody>
          <a:bodyPr/>
          <a:lstStyle/>
          <a:p>
            <a:r>
              <a:rPr lang="en-US" dirty="0"/>
              <a:t>EBV portals: Bon in a box</a:t>
            </a:r>
            <a:endParaRPr lang="en-BE" dirty="0"/>
          </a:p>
        </p:txBody>
      </p:sp>
      <p:sp>
        <p:nvSpPr>
          <p:cNvPr id="3" name="Content Placeholder 2">
            <a:extLst>
              <a:ext uri="{FF2B5EF4-FFF2-40B4-BE49-F238E27FC236}">
                <a16:creationId xmlns:a16="http://schemas.microsoft.com/office/drawing/2014/main" id="{8463D68D-C293-6782-985E-AB5551997646}"/>
              </a:ext>
            </a:extLst>
          </p:cNvPr>
          <p:cNvSpPr>
            <a:spLocks noGrp="1"/>
          </p:cNvSpPr>
          <p:nvPr>
            <p:ph idx="1"/>
          </p:nvPr>
        </p:nvSpPr>
        <p:spPr>
          <a:xfrm>
            <a:off x="9028901" y="1547412"/>
            <a:ext cx="2416219" cy="4351338"/>
          </a:xfrm>
        </p:spPr>
        <p:txBody>
          <a:bodyPr/>
          <a:lstStyle/>
          <a:p>
            <a:r>
              <a:rPr lang="en-US" dirty="0"/>
              <a:t>Provides tools/code for biodiversity monitoring</a:t>
            </a:r>
          </a:p>
          <a:p>
            <a:r>
              <a:rPr lang="en-US" dirty="0"/>
              <a:t>Some EBV example datasets (e.g. species habitat index, species distribution)</a:t>
            </a:r>
          </a:p>
          <a:p>
            <a:r>
              <a:rPr lang="en-US" dirty="0"/>
              <a:t>Good overview of biodiversity projects</a:t>
            </a:r>
            <a:endParaRPr lang="en-BE" dirty="0"/>
          </a:p>
        </p:txBody>
      </p:sp>
      <p:sp>
        <p:nvSpPr>
          <p:cNvPr id="4" name="Slide Number Placeholder 3">
            <a:extLst>
              <a:ext uri="{FF2B5EF4-FFF2-40B4-BE49-F238E27FC236}">
                <a16:creationId xmlns:a16="http://schemas.microsoft.com/office/drawing/2014/main" id="{55728F38-F312-07EC-EA65-B30E52235963}"/>
              </a:ext>
            </a:extLst>
          </p:cNvPr>
          <p:cNvSpPr>
            <a:spLocks noGrp="1"/>
          </p:cNvSpPr>
          <p:nvPr>
            <p:ph type="sldNum" sz="quarter" idx="12"/>
          </p:nvPr>
        </p:nvSpPr>
        <p:spPr/>
        <p:txBody>
          <a:bodyPr/>
          <a:lstStyle/>
          <a:p>
            <a:fld id="{CD4805D6-057F-1048-B770-DDF440AB6921}" type="slidenum">
              <a:rPr lang="en-BG" smtClean="0"/>
              <a:t>8</a:t>
            </a:fld>
            <a:endParaRPr lang="en-BG"/>
          </a:p>
        </p:txBody>
      </p:sp>
      <p:pic>
        <p:nvPicPr>
          <p:cNvPr id="5" name="Picture 4">
            <a:extLst>
              <a:ext uri="{FF2B5EF4-FFF2-40B4-BE49-F238E27FC236}">
                <a16:creationId xmlns:a16="http://schemas.microsoft.com/office/drawing/2014/main" id="{75D3532C-B456-D3E3-F881-A774D1925F74}"/>
              </a:ext>
            </a:extLst>
          </p:cNvPr>
          <p:cNvPicPr>
            <a:picLocks noChangeAspect="1"/>
          </p:cNvPicPr>
          <p:nvPr/>
        </p:nvPicPr>
        <p:blipFill>
          <a:blip r:embed="rId2"/>
          <a:stretch>
            <a:fillRect/>
          </a:stretch>
        </p:blipFill>
        <p:spPr>
          <a:xfrm>
            <a:off x="254510" y="1547412"/>
            <a:ext cx="8631582" cy="4163683"/>
          </a:xfrm>
          <a:prstGeom prst="rect">
            <a:avLst/>
          </a:prstGeom>
        </p:spPr>
      </p:pic>
      <p:sp>
        <p:nvSpPr>
          <p:cNvPr id="7" name="TextBox 6">
            <a:extLst>
              <a:ext uri="{FF2B5EF4-FFF2-40B4-BE49-F238E27FC236}">
                <a16:creationId xmlns:a16="http://schemas.microsoft.com/office/drawing/2014/main" id="{5B59FECB-1D1F-B354-0667-71D96C768021}"/>
              </a:ext>
            </a:extLst>
          </p:cNvPr>
          <p:cNvSpPr txBox="1"/>
          <p:nvPr/>
        </p:nvSpPr>
        <p:spPr>
          <a:xfrm>
            <a:off x="1032094" y="5714084"/>
            <a:ext cx="6474822" cy="307777"/>
          </a:xfrm>
          <a:prstGeom prst="rect">
            <a:avLst/>
          </a:prstGeom>
          <a:noFill/>
        </p:spPr>
        <p:txBody>
          <a:bodyPr wrap="square">
            <a:spAutoFit/>
          </a:bodyPr>
          <a:lstStyle/>
          <a:p>
            <a:r>
              <a:rPr lang="en-US" sz="1400" dirty="0">
                <a:latin typeface="Century Gothic" panose="020B0502020202020204" pitchFamily="34" charset="0"/>
                <a:hlinkClick r:id="rId3"/>
              </a:rPr>
              <a:t>https://boninabox.geobon.org/index</a:t>
            </a:r>
            <a:endParaRPr lang="en-BE" sz="1400" dirty="0">
              <a:latin typeface="Century Gothic" panose="020B0502020202020204" pitchFamily="34" charset="0"/>
            </a:endParaRPr>
          </a:p>
        </p:txBody>
      </p:sp>
    </p:spTree>
    <p:extLst>
      <p:ext uri="{BB962C8B-B14F-4D97-AF65-F5344CB8AC3E}">
        <p14:creationId xmlns:p14="http://schemas.microsoft.com/office/powerpoint/2010/main" val="31866146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11BA02-FCC7-ACE5-28A9-2857A1D01177}"/>
              </a:ext>
            </a:extLst>
          </p:cNvPr>
          <p:cNvSpPr>
            <a:spLocks noGrp="1"/>
          </p:cNvSpPr>
          <p:nvPr>
            <p:ph type="title"/>
          </p:nvPr>
        </p:nvSpPr>
        <p:spPr/>
        <p:txBody>
          <a:bodyPr/>
          <a:lstStyle/>
          <a:p>
            <a:r>
              <a:rPr lang="en-US" dirty="0"/>
              <a:t>EBV portals: GEO BON, EBV data portal</a:t>
            </a:r>
            <a:endParaRPr lang="en-BE" dirty="0"/>
          </a:p>
        </p:txBody>
      </p:sp>
      <p:sp>
        <p:nvSpPr>
          <p:cNvPr id="3" name="Content Placeholder 2">
            <a:extLst>
              <a:ext uri="{FF2B5EF4-FFF2-40B4-BE49-F238E27FC236}">
                <a16:creationId xmlns:a16="http://schemas.microsoft.com/office/drawing/2014/main" id="{573F3D6D-4EC1-6600-4822-E98846D31800}"/>
              </a:ext>
            </a:extLst>
          </p:cNvPr>
          <p:cNvSpPr>
            <a:spLocks noGrp="1"/>
          </p:cNvSpPr>
          <p:nvPr>
            <p:ph idx="1"/>
          </p:nvPr>
        </p:nvSpPr>
        <p:spPr>
          <a:xfrm>
            <a:off x="8076134" y="1693378"/>
            <a:ext cx="3714283" cy="4351338"/>
          </a:xfrm>
        </p:spPr>
        <p:txBody>
          <a:bodyPr/>
          <a:lstStyle/>
          <a:p>
            <a:r>
              <a:rPr lang="en-US" dirty="0"/>
              <a:t>Distribution and visualization of EBV datasets</a:t>
            </a:r>
          </a:p>
          <a:p>
            <a:r>
              <a:rPr lang="en-US" dirty="0"/>
              <a:t>Results of “BON in a box” pipelines should result in here</a:t>
            </a:r>
            <a:endParaRPr lang="en-BE" dirty="0"/>
          </a:p>
        </p:txBody>
      </p:sp>
      <p:sp>
        <p:nvSpPr>
          <p:cNvPr id="4" name="Slide Number Placeholder 3">
            <a:extLst>
              <a:ext uri="{FF2B5EF4-FFF2-40B4-BE49-F238E27FC236}">
                <a16:creationId xmlns:a16="http://schemas.microsoft.com/office/drawing/2014/main" id="{D4C24D7D-2E37-9BD2-133E-F7FA313B538A}"/>
              </a:ext>
            </a:extLst>
          </p:cNvPr>
          <p:cNvSpPr>
            <a:spLocks noGrp="1"/>
          </p:cNvSpPr>
          <p:nvPr>
            <p:ph type="sldNum" sz="quarter" idx="12"/>
          </p:nvPr>
        </p:nvSpPr>
        <p:spPr/>
        <p:txBody>
          <a:bodyPr/>
          <a:lstStyle/>
          <a:p>
            <a:fld id="{CD4805D6-057F-1048-B770-DDF440AB6921}" type="slidenum">
              <a:rPr lang="en-BG" smtClean="0"/>
              <a:t>9</a:t>
            </a:fld>
            <a:endParaRPr lang="en-BG"/>
          </a:p>
        </p:txBody>
      </p:sp>
      <p:pic>
        <p:nvPicPr>
          <p:cNvPr id="5" name="Picture 4">
            <a:extLst>
              <a:ext uri="{FF2B5EF4-FFF2-40B4-BE49-F238E27FC236}">
                <a16:creationId xmlns:a16="http://schemas.microsoft.com/office/drawing/2014/main" id="{C9DC5300-3280-2BD7-DE85-1919027B649F}"/>
              </a:ext>
            </a:extLst>
          </p:cNvPr>
          <p:cNvPicPr>
            <a:picLocks noChangeAspect="1"/>
          </p:cNvPicPr>
          <p:nvPr/>
        </p:nvPicPr>
        <p:blipFill rotWithShape="1">
          <a:blip r:embed="rId2"/>
          <a:srcRect t="2603" b="6097"/>
          <a:stretch/>
        </p:blipFill>
        <p:spPr>
          <a:xfrm>
            <a:off x="254510" y="1418510"/>
            <a:ext cx="7624561" cy="4725466"/>
          </a:xfrm>
          <a:prstGeom prst="rect">
            <a:avLst/>
          </a:prstGeom>
        </p:spPr>
      </p:pic>
      <p:sp>
        <p:nvSpPr>
          <p:cNvPr id="7" name="TextBox 6">
            <a:extLst>
              <a:ext uri="{FF2B5EF4-FFF2-40B4-BE49-F238E27FC236}">
                <a16:creationId xmlns:a16="http://schemas.microsoft.com/office/drawing/2014/main" id="{0707D25D-685B-2F4B-D519-2075BABB9B66}"/>
              </a:ext>
            </a:extLst>
          </p:cNvPr>
          <p:cNvSpPr txBox="1"/>
          <p:nvPr/>
        </p:nvSpPr>
        <p:spPr>
          <a:xfrm>
            <a:off x="830532" y="6185223"/>
            <a:ext cx="6472516" cy="307777"/>
          </a:xfrm>
          <a:prstGeom prst="rect">
            <a:avLst/>
          </a:prstGeom>
          <a:noFill/>
        </p:spPr>
        <p:txBody>
          <a:bodyPr wrap="square">
            <a:spAutoFit/>
          </a:bodyPr>
          <a:lstStyle/>
          <a:p>
            <a:r>
              <a:rPr lang="en-US" sz="1400" dirty="0">
                <a:latin typeface="Century Gothic" panose="020B0502020202020204" pitchFamily="34" charset="0"/>
                <a:hlinkClick r:id="rId3"/>
              </a:rPr>
              <a:t>https://portal.geobon.org/home</a:t>
            </a:r>
            <a:endParaRPr lang="en-BE" sz="1400" dirty="0">
              <a:latin typeface="Century Gothic" panose="020B0502020202020204" pitchFamily="34" charset="0"/>
            </a:endParaRPr>
          </a:p>
        </p:txBody>
      </p:sp>
    </p:spTree>
    <p:extLst>
      <p:ext uri="{BB962C8B-B14F-4D97-AF65-F5344CB8AC3E}">
        <p14:creationId xmlns:p14="http://schemas.microsoft.com/office/powerpoint/2010/main" val="4241406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Tema di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472B40114F3B546A084EAD13EB2A703" ma:contentTypeVersion="14" ma:contentTypeDescription="Create a new document." ma:contentTypeScope="" ma:versionID="39967ad761e4be1699f0c79206500a69">
  <xsd:schema xmlns:xsd="http://www.w3.org/2001/XMLSchema" xmlns:xs="http://www.w3.org/2001/XMLSchema" xmlns:p="http://schemas.microsoft.com/office/2006/metadata/properties" xmlns:ns2="30c1a976-3c47-4df1-b473-3e85ff418c61" xmlns:ns3="14ee852a-3152-4afb-aabf-3018836c554e" targetNamespace="http://schemas.microsoft.com/office/2006/metadata/properties" ma:root="true" ma:fieldsID="e61e962ab899357c7d6fceeab457a473" ns2:_="" ns3:_="">
    <xsd:import namespace="30c1a976-3c47-4df1-b473-3e85ff418c61"/>
    <xsd:import namespace="14ee852a-3152-4afb-aabf-3018836c554e"/>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ObjectDetectorVersions" minOccurs="0"/>
                <xsd:element ref="ns2:MediaServiceSearchPropertie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0c1a976-3c47-4df1-b473-3e85ff418c6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f0c6d1fd-3a9d-41b9-87db-5b8f164e01ee"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14ee852a-3152-4afb-aabf-3018836c554e"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eb9340d8-8d18-4c7c-b64b-859c85e1612d}" ma:internalName="TaxCatchAll" ma:showField="CatchAllData" ma:web="14ee852a-3152-4afb-aabf-3018836c554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30c1a976-3c47-4df1-b473-3e85ff418c61">
      <Terms xmlns="http://schemas.microsoft.com/office/infopath/2007/PartnerControls"/>
    </lcf76f155ced4ddcb4097134ff3c332f>
    <TaxCatchAll xmlns="14ee852a-3152-4afb-aabf-3018836c554e"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4CABACE-E74A-4372-831C-F2FEEB1F91A1}"/>
</file>

<file path=customXml/itemProps2.xml><?xml version="1.0" encoding="utf-8"?>
<ds:datastoreItem xmlns:ds="http://schemas.openxmlformats.org/officeDocument/2006/customXml" ds:itemID="{8BC4A156-102A-4B66-AA2E-798D43D3B447}">
  <ds:schemaRefs>
    <ds:schemaRef ds:uri="8db6cf36-d783-4ed8-936d-d195b957231e"/>
    <ds:schemaRef ds:uri="http://schemas.microsoft.com/office/2006/documentManagement/types"/>
    <ds:schemaRef ds:uri="http://purl.org/dc/dcmitype/"/>
    <ds:schemaRef ds:uri="http://www.w3.org/XML/1998/namespace"/>
    <ds:schemaRef ds:uri="http://schemas.microsoft.com/office/2006/metadata/properties"/>
    <ds:schemaRef ds:uri="http://schemas.openxmlformats.org/package/2006/metadata/core-properties"/>
    <ds:schemaRef ds:uri="http://purl.org/dc/terms/"/>
    <ds:schemaRef ds:uri="http://schemas.microsoft.com/office/infopath/2007/PartnerControls"/>
    <ds:schemaRef ds:uri="1ce20967-da9b-4958-aeab-a7f51a0966d6"/>
    <ds:schemaRef ds:uri="http://purl.org/dc/elements/1.1/"/>
    <ds:schemaRef ds:uri="30c1a976-3c47-4df1-b473-3e85ff418c61"/>
    <ds:schemaRef ds:uri="14ee852a-3152-4afb-aabf-3018836c554e"/>
  </ds:schemaRefs>
</ds:datastoreItem>
</file>

<file path=customXml/itemProps3.xml><?xml version="1.0" encoding="utf-8"?>
<ds:datastoreItem xmlns:ds="http://schemas.openxmlformats.org/officeDocument/2006/customXml" ds:itemID="{A2F2920A-D9BA-4F15-AC83-028E335FADE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895</TotalTime>
  <Words>2431</Words>
  <Application>Microsoft Office PowerPoint</Application>
  <PresentationFormat>Widescreen</PresentationFormat>
  <Paragraphs>337</Paragraphs>
  <Slides>27</Slides>
  <Notes>4</Notes>
  <HiddenSlides>0</HiddenSlides>
  <MMClips>0</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Office Theme</vt:lpstr>
      <vt:lpstr>Seminar 1, pt. 2 : EBV &amp; RS based biodiversity products overview</vt:lpstr>
      <vt:lpstr>T2.3: Develop EBV algorithms  (VITO, BG, CNRS, ITC, UZH, SYKE, WR)</vt:lpstr>
      <vt:lpstr>PowerPoint Presentation</vt:lpstr>
      <vt:lpstr>Outline of this seminar</vt:lpstr>
      <vt:lpstr>Importance of RS data per EBV category</vt:lpstr>
      <vt:lpstr>Importance of RS data for specific EBV’s</vt:lpstr>
      <vt:lpstr>Where to find existing EBV datasets: overview of most important portals</vt:lpstr>
      <vt:lpstr>EBV portals: Bon in a box</vt:lpstr>
      <vt:lpstr>EBV portals: GEO BON, EBV data portal</vt:lpstr>
      <vt:lpstr>EBV portals: EuropaBON portal</vt:lpstr>
      <vt:lpstr>EBV portals: GOOS BioEco portal</vt:lpstr>
      <vt:lpstr>EBV portal: NEXTGEOSS data hub</vt:lpstr>
      <vt:lpstr>RS based biodiversity product catalogs (part 1) </vt:lpstr>
      <vt:lpstr>RS based biodiversity product catalogs (part 2) </vt:lpstr>
      <vt:lpstr>EO overview</vt:lpstr>
      <vt:lpstr>PowerPoint Presentation</vt:lpstr>
      <vt:lpstr>PowerPoint Presentation</vt:lpstr>
      <vt:lpstr>PowerPoint Presentation</vt:lpstr>
      <vt:lpstr>Take-home messages (from EO overview)</vt:lpstr>
      <vt:lpstr>Most important missions with long-term datasets</vt:lpstr>
      <vt:lpstr>Beware of operability of missions within different atmospheric windows </vt:lpstr>
      <vt:lpstr>EO harmonized datasets / Analysis ready data </vt:lpstr>
      <vt:lpstr>Upcoming EO sensors &amp; products</vt:lpstr>
      <vt:lpstr>Call for action</vt:lpstr>
      <vt:lpstr>Call for action</vt:lpstr>
      <vt:lpstr>Thank you</vt:lpstr>
      <vt:lpstr>References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Marcel Buchhorn</cp:lastModifiedBy>
  <cp:revision>61</cp:revision>
  <dcterms:created xsi:type="dcterms:W3CDTF">2024-01-19T09:53:07Z</dcterms:created>
  <dcterms:modified xsi:type="dcterms:W3CDTF">2024-04-29T10:31:53Z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0x0101005472B40114F3B546A084EAD13EB2A703</vt:lpwstr>
  </property>
  <property fmtid="{D5CDD505-2E9C-101B-9397-08002B2CF9AE}" pid="3" name="MediaServiceImageTags">
    <vt:lpwstr/>
  </property>
</Properties>
</file>